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Lst>
  <p:notesMasterIdLst>
    <p:notesMasterId r:id="rId30"/>
  </p:notesMasterIdLst>
  <p:handoutMasterIdLst>
    <p:handoutMasterId r:id="rId31"/>
  </p:handoutMasterIdLst>
  <p:sldIdLst>
    <p:sldId id="277" r:id="rId2"/>
    <p:sldId id="286" r:id="rId3"/>
    <p:sldId id="290" r:id="rId4"/>
    <p:sldId id="268" r:id="rId5"/>
    <p:sldId id="279" r:id="rId6"/>
    <p:sldId id="289" r:id="rId7"/>
    <p:sldId id="261" r:id="rId8"/>
    <p:sldId id="262" r:id="rId9"/>
    <p:sldId id="287" r:id="rId10"/>
    <p:sldId id="291" r:id="rId11"/>
    <p:sldId id="299" r:id="rId12"/>
    <p:sldId id="292" r:id="rId13"/>
    <p:sldId id="288" r:id="rId14"/>
    <p:sldId id="269" r:id="rId15"/>
    <p:sldId id="293" r:id="rId16"/>
    <p:sldId id="280" r:id="rId17"/>
    <p:sldId id="300" r:id="rId18"/>
    <p:sldId id="282" r:id="rId19"/>
    <p:sldId id="281" r:id="rId20"/>
    <p:sldId id="267" r:id="rId21"/>
    <p:sldId id="294" r:id="rId22"/>
    <p:sldId id="297" r:id="rId23"/>
    <p:sldId id="295" r:id="rId24"/>
    <p:sldId id="296" r:id="rId25"/>
    <p:sldId id="278" r:id="rId26"/>
    <p:sldId id="298" r:id="rId27"/>
    <p:sldId id="285" r:id="rId28"/>
    <p:sldId id="275" r:id="rId2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1B04ABC-F49B-9D49-AD68-6D9A9059891D}">
          <p14:sldIdLst>
            <p14:sldId id="277"/>
            <p14:sldId id="286"/>
            <p14:sldId id="290"/>
            <p14:sldId id="268"/>
            <p14:sldId id="279"/>
            <p14:sldId id="289"/>
            <p14:sldId id="261"/>
            <p14:sldId id="262"/>
            <p14:sldId id="287"/>
            <p14:sldId id="291"/>
            <p14:sldId id="299"/>
            <p14:sldId id="292"/>
            <p14:sldId id="288"/>
            <p14:sldId id="269"/>
            <p14:sldId id="293"/>
            <p14:sldId id="280"/>
            <p14:sldId id="300"/>
            <p14:sldId id="282"/>
            <p14:sldId id="281"/>
            <p14:sldId id="267"/>
            <p14:sldId id="294"/>
            <p14:sldId id="297"/>
            <p14:sldId id="295"/>
            <p14:sldId id="296"/>
            <p14:sldId id="278"/>
            <p14:sldId id="298"/>
            <p14:sldId id="285"/>
          </p14:sldIdLst>
        </p14:section>
        <p14:section name="Untitled Section" id="{35542D88-5274-4946-AED5-A136C690C6D3}">
          <p14:sldIdLst>
            <p14:sldId id="275"/>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7C8"/>
    <a:srgbClr val="002D72"/>
    <a:srgbClr val="00A9EF"/>
    <a:srgbClr val="FFDC00"/>
    <a:srgbClr val="004C9B"/>
    <a:srgbClr val="5BC2F4"/>
    <a:srgbClr val="FFEE00"/>
    <a:srgbClr val="861734"/>
    <a:srgbClr val="44A9A6"/>
    <a:srgbClr val="FCA29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6833" autoAdjust="0"/>
    <p:restoredTop sz="94146" autoAdjust="0"/>
  </p:normalViewPr>
  <p:slideViewPr>
    <p:cSldViewPr snapToGrid="0">
      <p:cViewPr>
        <p:scale>
          <a:sx n="141" d="100"/>
          <a:sy n="141" d="100"/>
        </p:scale>
        <p:origin x="2152" y="96"/>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6473C0D-B340-D24B-A20B-746EE7C09773}" type="doc">
      <dgm:prSet loTypeId="urn:microsoft.com/office/officeart/2005/8/layout/cycle5" loCatId="" qsTypeId="urn:microsoft.com/office/officeart/2005/8/quickstyle/simple1" qsCatId="simple" csTypeId="urn:microsoft.com/office/officeart/2005/8/colors/accent1_2" csCatId="accent1" phldr="1"/>
      <dgm:spPr/>
    </dgm:pt>
    <dgm:pt modelId="{B9F2927F-6B5A-C545-9FBC-E1B05399B252}">
      <dgm:prSet phldrT="[Text]"/>
      <dgm:spPr/>
      <dgm:t>
        <a:bodyPr/>
        <a:lstStyle/>
        <a:p>
          <a:r>
            <a:rPr lang="en-US"/>
            <a:t>Data Understanding</a:t>
          </a:r>
        </a:p>
      </dgm:t>
    </dgm:pt>
    <dgm:pt modelId="{DA31B22F-84E7-DC4F-A89F-A4D0A2847C71}" type="parTrans" cxnId="{B9FEBB29-BE12-574F-97BD-78EC4F46F6A6}">
      <dgm:prSet/>
      <dgm:spPr/>
      <dgm:t>
        <a:bodyPr/>
        <a:lstStyle/>
        <a:p>
          <a:endParaRPr lang="en-US"/>
        </a:p>
      </dgm:t>
    </dgm:pt>
    <dgm:pt modelId="{F095ADA7-ECB4-F44A-BFFC-9B2749A0811F}" type="sibTrans" cxnId="{B9FEBB29-BE12-574F-97BD-78EC4F46F6A6}">
      <dgm:prSet/>
      <dgm:spPr/>
      <dgm:t>
        <a:bodyPr/>
        <a:lstStyle/>
        <a:p>
          <a:endParaRPr lang="en-US"/>
        </a:p>
      </dgm:t>
    </dgm:pt>
    <dgm:pt modelId="{D8D51888-EA27-E54A-BE67-79BD9119F37E}">
      <dgm:prSet phldrT="[Text]"/>
      <dgm:spPr/>
      <dgm:t>
        <a:bodyPr/>
        <a:lstStyle/>
        <a:p>
          <a:r>
            <a:rPr lang="en-US"/>
            <a:t>Data Preperation</a:t>
          </a:r>
        </a:p>
      </dgm:t>
    </dgm:pt>
    <dgm:pt modelId="{BBFD573B-932C-3B44-B873-94A9B0425D2B}" type="parTrans" cxnId="{07E824E3-25D4-CE49-BB00-DEA3A2084965}">
      <dgm:prSet/>
      <dgm:spPr/>
      <dgm:t>
        <a:bodyPr/>
        <a:lstStyle/>
        <a:p>
          <a:endParaRPr lang="en-US"/>
        </a:p>
      </dgm:t>
    </dgm:pt>
    <dgm:pt modelId="{D20D333D-C66F-344D-8075-2C70874CF938}" type="sibTrans" cxnId="{07E824E3-25D4-CE49-BB00-DEA3A2084965}">
      <dgm:prSet/>
      <dgm:spPr/>
      <dgm:t>
        <a:bodyPr/>
        <a:lstStyle/>
        <a:p>
          <a:endParaRPr lang="en-US"/>
        </a:p>
      </dgm:t>
    </dgm:pt>
    <dgm:pt modelId="{31B54C42-2290-B14B-AD3B-CFCCF35C6A65}">
      <dgm:prSet phldrT="[Text]"/>
      <dgm:spPr/>
      <dgm:t>
        <a:bodyPr/>
        <a:lstStyle/>
        <a:p>
          <a:r>
            <a:rPr lang="en-US"/>
            <a:t>Exploratory Analysis</a:t>
          </a:r>
        </a:p>
      </dgm:t>
    </dgm:pt>
    <dgm:pt modelId="{51301E11-F9D6-A443-9CCF-CFC673199615}" type="parTrans" cxnId="{9C67CDFE-251E-7E44-AB76-6C4D1E218009}">
      <dgm:prSet/>
      <dgm:spPr/>
      <dgm:t>
        <a:bodyPr/>
        <a:lstStyle/>
        <a:p>
          <a:endParaRPr lang="en-US"/>
        </a:p>
      </dgm:t>
    </dgm:pt>
    <dgm:pt modelId="{1A0D3DA1-E4C7-F34C-937C-6749CEBD6F77}" type="sibTrans" cxnId="{9C67CDFE-251E-7E44-AB76-6C4D1E218009}">
      <dgm:prSet/>
      <dgm:spPr/>
      <dgm:t>
        <a:bodyPr/>
        <a:lstStyle/>
        <a:p>
          <a:endParaRPr lang="en-US"/>
        </a:p>
      </dgm:t>
    </dgm:pt>
    <dgm:pt modelId="{FBD01204-D389-C54D-82C2-81FD797405F8}">
      <dgm:prSet phldrT="[Text]"/>
      <dgm:spPr/>
      <dgm:t>
        <a:bodyPr/>
        <a:lstStyle/>
        <a:p>
          <a:r>
            <a:rPr lang="en-US"/>
            <a:t>Modelling</a:t>
          </a:r>
        </a:p>
      </dgm:t>
    </dgm:pt>
    <dgm:pt modelId="{C2F5C74B-6024-EC4F-A3BD-69606E95C1D0}" type="parTrans" cxnId="{441EC236-B3E7-DE41-B69F-C3FC9AD8AC7E}">
      <dgm:prSet/>
      <dgm:spPr/>
      <dgm:t>
        <a:bodyPr/>
        <a:lstStyle/>
        <a:p>
          <a:endParaRPr lang="en-US"/>
        </a:p>
      </dgm:t>
    </dgm:pt>
    <dgm:pt modelId="{09D031D4-DEAE-8C4F-8389-95AD1405575F}" type="sibTrans" cxnId="{441EC236-B3E7-DE41-B69F-C3FC9AD8AC7E}">
      <dgm:prSet/>
      <dgm:spPr/>
      <dgm:t>
        <a:bodyPr/>
        <a:lstStyle/>
        <a:p>
          <a:endParaRPr lang="en-US"/>
        </a:p>
      </dgm:t>
    </dgm:pt>
    <dgm:pt modelId="{9C4382C5-21B8-E044-8EEA-F8351BECE00F}">
      <dgm:prSet phldrT="[Text]"/>
      <dgm:spPr/>
      <dgm:t>
        <a:bodyPr/>
        <a:lstStyle/>
        <a:p>
          <a:r>
            <a:rPr lang="en-US"/>
            <a:t>Validation</a:t>
          </a:r>
        </a:p>
      </dgm:t>
    </dgm:pt>
    <dgm:pt modelId="{AE37C0BA-9D7C-A443-A981-AEA714DCCB19}" type="parTrans" cxnId="{231673B5-B9BD-3C4A-9621-C6D41F8BE90B}">
      <dgm:prSet/>
      <dgm:spPr/>
      <dgm:t>
        <a:bodyPr/>
        <a:lstStyle/>
        <a:p>
          <a:endParaRPr lang="en-US"/>
        </a:p>
      </dgm:t>
    </dgm:pt>
    <dgm:pt modelId="{44F49AD6-E3BF-2C45-B6BC-BFC0898C5F68}" type="sibTrans" cxnId="{231673B5-B9BD-3C4A-9621-C6D41F8BE90B}">
      <dgm:prSet/>
      <dgm:spPr/>
      <dgm:t>
        <a:bodyPr/>
        <a:lstStyle/>
        <a:p>
          <a:endParaRPr lang="en-US"/>
        </a:p>
      </dgm:t>
    </dgm:pt>
    <dgm:pt modelId="{5D7681CC-8D64-4D4D-8ED2-A7E393B3AE74}">
      <dgm:prSet phldrT="[Text]"/>
      <dgm:spPr/>
      <dgm:t>
        <a:bodyPr/>
        <a:lstStyle/>
        <a:p>
          <a:r>
            <a:rPr lang="en-US"/>
            <a:t>Commuication</a:t>
          </a:r>
        </a:p>
      </dgm:t>
    </dgm:pt>
    <dgm:pt modelId="{34C07D6E-C307-7842-B826-FE765B5E0A1B}" type="parTrans" cxnId="{84C981AE-8390-6E4D-AF9F-82F9852475D0}">
      <dgm:prSet/>
      <dgm:spPr/>
      <dgm:t>
        <a:bodyPr/>
        <a:lstStyle/>
        <a:p>
          <a:endParaRPr lang="en-US"/>
        </a:p>
      </dgm:t>
    </dgm:pt>
    <dgm:pt modelId="{00B58D8B-2680-9C40-B2E5-CABF551B0606}" type="sibTrans" cxnId="{84C981AE-8390-6E4D-AF9F-82F9852475D0}">
      <dgm:prSet/>
      <dgm:spPr/>
      <dgm:t>
        <a:bodyPr/>
        <a:lstStyle/>
        <a:p>
          <a:endParaRPr lang="en-US"/>
        </a:p>
      </dgm:t>
    </dgm:pt>
    <dgm:pt modelId="{6FBB555F-2E1A-1940-B337-CEF852750DA2}">
      <dgm:prSet phldrT="[Text]"/>
      <dgm:spPr/>
      <dgm:t>
        <a:bodyPr/>
        <a:lstStyle/>
        <a:p>
          <a:r>
            <a:rPr lang="en-US"/>
            <a:t>Next Steps</a:t>
          </a:r>
        </a:p>
      </dgm:t>
    </dgm:pt>
    <dgm:pt modelId="{27A3FB56-C8CB-8D4B-9C4B-8D4E693463DC}" type="parTrans" cxnId="{30E7BC12-6EA4-B94F-BA22-A83CF0DC5605}">
      <dgm:prSet/>
      <dgm:spPr/>
      <dgm:t>
        <a:bodyPr/>
        <a:lstStyle/>
        <a:p>
          <a:endParaRPr lang="en-US"/>
        </a:p>
      </dgm:t>
    </dgm:pt>
    <dgm:pt modelId="{203EFF08-B801-6046-97A2-25E957636810}" type="sibTrans" cxnId="{30E7BC12-6EA4-B94F-BA22-A83CF0DC5605}">
      <dgm:prSet/>
      <dgm:spPr/>
      <dgm:t>
        <a:bodyPr/>
        <a:lstStyle/>
        <a:p>
          <a:endParaRPr lang="en-US"/>
        </a:p>
      </dgm:t>
    </dgm:pt>
    <dgm:pt modelId="{F8B7BAB1-6E49-274A-AC3F-7E9CBEADAD39}" type="pres">
      <dgm:prSet presAssocID="{B6473C0D-B340-D24B-A20B-746EE7C09773}" presName="cycle" presStyleCnt="0">
        <dgm:presLayoutVars>
          <dgm:dir/>
          <dgm:resizeHandles val="exact"/>
        </dgm:presLayoutVars>
      </dgm:prSet>
      <dgm:spPr/>
    </dgm:pt>
    <dgm:pt modelId="{0934497C-35A9-814A-B077-B70BFD2EA1DC}" type="pres">
      <dgm:prSet presAssocID="{B9F2927F-6B5A-C545-9FBC-E1B05399B252}" presName="node" presStyleLbl="node1" presStyleIdx="0" presStyleCnt="7">
        <dgm:presLayoutVars>
          <dgm:bulletEnabled val="1"/>
        </dgm:presLayoutVars>
      </dgm:prSet>
      <dgm:spPr/>
    </dgm:pt>
    <dgm:pt modelId="{3436B037-D57E-EA40-A432-2A75BDBE7969}" type="pres">
      <dgm:prSet presAssocID="{B9F2927F-6B5A-C545-9FBC-E1B05399B252}" presName="spNode" presStyleCnt="0"/>
      <dgm:spPr/>
    </dgm:pt>
    <dgm:pt modelId="{ECB9F3CA-4728-E24F-AA59-5201215AAB63}" type="pres">
      <dgm:prSet presAssocID="{F095ADA7-ECB4-F44A-BFFC-9B2749A0811F}" presName="sibTrans" presStyleLbl="sibTrans1D1" presStyleIdx="0" presStyleCnt="7"/>
      <dgm:spPr/>
    </dgm:pt>
    <dgm:pt modelId="{34CA5EA5-61E3-C64B-8EE7-CFE5D8240A2C}" type="pres">
      <dgm:prSet presAssocID="{D8D51888-EA27-E54A-BE67-79BD9119F37E}" presName="node" presStyleLbl="node1" presStyleIdx="1" presStyleCnt="7">
        <dgm:presLayoutVars>
          <dgm:bulletEnabled val="1"/>
        </dgm:presLayoutVars>
      </dgm:prSet>
      <dgm:spPr/>
    </dgm:pt>
    <dgm:pt modelId="{6478023A-00A1-5B46-851C-3C3263A35AF5}" type="pres">
      <dgm:prSet presAssocID="{D8D51888-EA27-E54A-BE67-79BD9119F37E}" presName="spNode" presStyleCnt="0"/>
      <dgm:spPr/>
    </dgm:pt>
    <dgm:pt modelId="{60D57625-B501-3748-ABC2-88A02CBC1498}" type="pres">
      <dgm:prSet presAssocID="{D20D333D-C66F-344D-8075-2C70874CF938}" presName="sibTrans" presStyleLbl="sibTrans1D1" presStyleIdx="1" presStyleCnt="7"/>
      <dgm:spPr/>
    </dgm:pt>
    <dgm:pt modelId="{C813169E-7E7B-8047-AD34-3E20A032525A}" type="pres">
      <dgm:prSet presAssocID="{31B54C42-2290-B14B-AD3B-CFCCF35C6A65}" presName="node" presStyleLbl="node1" presStyleIdx="2" presStyleCnt="7">
        <dgm:presLayoutVars>
          <dgm:bulletEnabled val="1"/>
        </dgm:presLayoutVars>
      </dgm:prSet>
      <dgm:spPr/>
    </dgm:pt>
    <dgm:pt modelId="{EC2BDE9E-1B3B-F344-AB66-230EB47F5A53}" type="pres">
      <dgm:prSet presAssocID="{31B54C42-2290-B14B-AD3B-CFCCF35C6A65}" presName="spNode" presStyleCnt="0"/>
      <dgm:spPr/>
    </dgm:pt>
    <dgm:pt modelId="{F3BF4366-D92E-3240-8B33-34474598B399}" type="pres">
      <dgm:prSet presAssocID="{1A0D3DA1-E4C7-F34C-937C-6749CEBD6F77}" presName="sibTrans" presStyleLbl="sibTrans1D1" presStyleIdx="2" presStyleCnt="7"/>
      <dgm:spPr/>
    </dgm:pt>
    <dgm:pt modelId="{681EBCA7-A189-5D44-BF80-EDFC077A7463}" type="pres">
      <dgm:prSet presAssocID="{FBD01204-D389-C54D-82C2-81FD797405F8}" presName="node" presStyleLbl="node1" presStyleIdx="3" presStyleCnt="7">
        <dgm:presLayoutVars>
          <dgm:bulletEnabled val="1"/>
        </dgm:presLayoutVars>
      </dgm:prSet>
      <dgm:spPr/>
    </dgm:pt>
    <dgm:pt modelId="{CF7D1839-E561-9D4A-9752-0D52D8EECE29}" type="pres">
      <dgm:prSet presAssocID="{FBD01204-D389-C54D-82C2-81FD797405F8}" presName="spNode" presStyleCnt="0"/>
      <dgm:spPr/>
    </dgm:pt>
    <dgm:pt modelId="{A8175FEA-7641-6146-97C4-44C9D826EE3F}" type="pres">
      <dgm:prSet presAssocID="{09D031D4-DEAE-8C4F-8389-95AD1405575F}" presName="sibTrans" presStyleLbl="sibTrans1D1" presStyleIdx="3" presStyleCnt="7"/>
      <dgm:spPr/>
    </dgm:pt>
    <dgm:pt modelId="{3FE4430A-5AD9-1244-B20D-7EA426DB4095}" type="pres">
      <dgm:prSet presAssocID="{9C4382C5-21B8-E044-8EEA-F8351BECE00F}" presName="node" presStyleLbl="node1" presStyleIdx="4" presStyleCnt="7">
        <dgm:presLayoutVars>
          <dgm:bulletEnabled val="1"/>
        </dgm:presLayoutVars>
      </dgm:prSet>
      <dgm:spPr/>
    </dgm:pt>
    <dgm:pt modelId="{C100C735-3278-D047-99D4-8D58EF63BC57}" type="pres">
      <dgm:prSet presAssocID="{9C4382C5-21B8-E044-8EEA-F8351BECE00F}" presName="spNode" presStyleCnt="0"/>
      <dgm:spPr/>
    </dgm:pt>
    <dgm:pt modelId="{A632515B-FC4E-0248-8B55-0DD1BB697AA6}" type="pres">
      <dgm:prSet presAssocID="{44F49AD6-E3BF-2C45-B6BC-BFC0898C5F68}" presName="sibTrans" presStyleLbl="sibTrans1D1" presStyleIdx="4" presStyleCnt="7"/>
      <dgm:spPr/>
    </dgm:pt>
    <dgm:pt modelId="{E1DA0EEF-4B5F-4B4A-B5DB-7A95B8C23F88}" type="pres">
      <dgm:prSet presAssocID="{5D7681CC-8D64-4D4D-8ED2-A7E393B3AE74}" presName="node" presStyleLbl="node1" presStyleIdx="5" presStyleCnt="7">
        <dgm:presLayoutVars>
          <dgm:bulletEnabled val="1"/>
        </dgm:presLayoutVars>
      </dgm:prSet>
      <dgm:spPr/>
    </dgm:pt>
    <dgm:pt modelId="{9BFD92AF-066B-B34A-9056-04EDD4ED06F9}" type="pres">
      <dgm:prSet presAssocID="{5D7681CC-8D64-4D4D-8ED2-A7E393B3AE74}" presName="spNode" presStyleCnt="0"/>
      <dgm:spPr/>
    </dgm:pt>
    <dgm:pt modelId="{AF1E8075-1E85-5442-B2F9-5E1A38B79EAB}" type="pres">
      <dgm:prSet presAssocID="{00B58D8B-2680-9C40-B2E5-CABF551B0606}" presName="sibTrans" presStyleLbl="sibTrans1D1" presStyleIdx="5" presStyleCnt="7"/>
      <dgm:spPr/>
    </dgm:pt>
    <dgm:pt modelId="{B914A022-BEF9-B94F-8DC1-08B8F78F048E}" type="pres">
      <dgm:prSet presAssocID="{6FBB555F-2E1A-1940-B337-CEF852750DA2}" presName="node" presStyleLbl="node1" presStyleIdx="6" presStyleCnt="7">
        <dgm:presLayoutVars>
          <dgm:bulletEnabled val="1"/>
        </dgm:presLayoutVars>
      </dgm:prSet>
      <dgm:spPr/>
    </dgm:pt>
    <dgm:pt modelId="{8FBB9724-3B1A-BD43-BFBF-AA203E280708}" type="pres">
      <dgm:prSet presAssocID="{6FBB555F-2E1A-1940-B337-CEF852750DA2}" presName="spNode" presStyleCnt="0"/>
      <dgm:spPr/>
    </dgm:pt>
    <dgm:pt modelId="{4D4FC83A-26A9-A845-800F-E85F0F704E55}" type="pres">
      <dgm:prSet presAssocID="{203EFF08-B801-6046-97A2-25E957636810}" presName="sibTrans" presStyleLbl="sibTrans1D1" presStyleIdx="6" presStyleCnt="7"/>
      <dgm:spPr/>
    </dgm:pt>
  </dgm:ptLst>
  <dgm:cxnLst>
    <dgm:cxn modelId="{E2B1B403-CBF2-A541-BAB4-A0E007442AF0}" type="presOf" srcId="{6FBB555F-2E1A-1940-B337-CEF852750DA2}" destId="{B914A022-BEF9-B94F-8DC1-08B8F78F048E}" srcOrd="0" destOrd="0" presId="urn:microsoft.com/office/officeart/2005/8/layout/cycle5"/>
    <dgm:cxn modelId="{30E7BC12-6EA4-B94F-BA22-A83CF0DC5605}" srcId="{B6473C0D-B340-D24B-A20B-746EE7C09773}" destId="{6FBB555F-2E1A-1940-B337-CEF852750DA2}" srcOrd="6" destOrd="0" parTransId="{27A3FB56-C8CB-8D4B-9C4B-8D4E693463DC}" sibTransId="{203EFF08-B801-6046-97A2-25E957636810}"/>
    <dgm:cxn modelId="{ED689A13-854B-A34D-A9D5-310EBBCBF3AB}" type="presOf" srcId="{B9F2927F-6B5A-C545-9FBC-E1B05399B252}" destId="{0934497C-35A9-814A-B077-B70BFD2EA1DC}" srcOrd="0" destOrd="0" presId="urn:microsoft.com/office/officeart/2005/8/layout/cycle5"/>
    <dgm:cxn modelId="{E5DC1019-FBEE-414C-AFFA-2034E852E446}" type="presOf" srcId="{00B58D8B-2680-9C40-B2E5-CABF551B0606}" destId="{AF1E8075-1E85-5442-B2F9-5E1A38B79EAB}" srcOrd="0" destOrd="0" presId="urn:microsoft.com/office/officeart/2005/8/layout/cycle5"/>
    <dgm:cxn modelId="{B9FEBB29-BE12-574F-97BD-78EC4F46F6A6}" srcId="{B6473C0D-B340-D24B-A20B-746EE7C09773}" destId="{B9F2927F-6B5A-C545-9FBC-E1B05399B252}" srcOrd="0" destOrd="0" parTransId="{DA31B22F-84E7-DC4F-A89F-A4D0A2847C71}" sibTransId="{F095ADA7-ECB4-F44A-BFFC-9B2749A0811F}"/>
    <dgm:cxn modelId="{441EC236-B3E7-DE41-B69F-C3FC9AD8AC7E}" srcId="{B6473C0D-B340-D24B-A20B-746EE7C09773}" destId="{FBD01204-D389-C54D-82C2-81FD797405F8}" srcOrd="3" destOrd="0" parTransId="{C2F5C74B-6024-EC4F-A3BD-69606E95C1D0}" sibTransId="{09D031D4-DEAE-8C4F-8389-95AD1405575F}"/>
    <dgm:cxn modelId="{0A0C7C37-86FE-A443-A602-4B99F98E6C4E}" type="presOf" srcId="{D20D333D-C66F-344D-8075-2C70874CF938}" destId="{60D57625-B501-3748-ABC2-88A02CBC1498}" srcOrd="0" destOrd="0" presId="urn:microsoft.com/office/officeart/2005/8/layout/cycle5"/>
    <dgm:cxn modelId="{AC1B2147-B0C1-4549-BE98-B82D34EB501C}" type="presOf" srcId="{5D7681CC-8D64-4D4D-8ED2-A7E393B3AE74}" destId="{E1DA0EEF-4B5F-4B4A-B5DB-7A95B8C23F88}" srcOrd="0" destOrd="0" presId="urn:microsoft.com/office/officeart/2005/8/layout/cycle5"/>
    <dgm:cxn modelId="{C097924A-7D4B-CE4A-A278-E1A2D5BFECCC}" type="presOf" srcId="{31B54C42-2290-B14B-AD3B-CFCCF35C6A65}" destId="{C813169E-7E7B-8047-AD34-3E20A032525A}" srcOrd="0" destOrd="0" presId="urn:microsoft.com/office/officeart/2005/8/layout/cycle5"/>
    <dgm:cxn modelId="{F146AE62-CF9A-3C43-BE6B-991BC56BCCDB}" type="presOf" srcId="{FBD01204-D389-C54D-82C2-81FD797405F8}" destId="{681EBCA7-A189-5D44-BF80-EDFC077A7463}" srcOrd="0" destOrd="0" presId="urn:microsoft.com/office/officeart/2005/8/layout/cycle5"/>
    <dgm:cxn modelId="{8F883A73-D08B-114A-AF6C-A7071834D181}" type="presOf" srcId="{F095ADA7-ECB4-F44A-BFFC-9B2749A0811F}" destId="{ECB9F3CA-4728-E24F-AA59-5201215AAB63}" srcOrd="0" destOrd="0" presId="urn:microsoft.com/office/officeart/2005/8/layout/cycle5"/>
    <dgm:cxn modelId="{C005417E-3D68-2E48-8F64-4977DB50902C}" type="presOf" srcId="{1A0D3DA1-E4C7-F34C-937C-6749CEBD6F77}" destId="{F3BF4366-D92E-3240-8B33-34474598B399}" srcOrd="0" destOrd="0" presId="urn:microsoft.com/office/officeart/2005/8/layout/cycle5"/>
    <dgm:cxn modelId="{2F2AA197-4712-734A-924F-38A7E35F2222}" type="presOf" srcId="{9C4382C5-21B8-E044-8EEA-F8351BECE00F}" destId="{3FE4430A-5AD9-1244-B20D-7EA426DB4095}" srcOrd="0" destOrd="0" presId="urn:microsoft.com/office/officeart/2005/8/layout/cycle5"/>
    <dgm:cxn modelId="{71FA0C9F-3CC7-9146-9B67-9CEB71AB5F4A}" type="presOf" srcId="{D8D51888-EA27-E54A-BE67-79BD9119F37E}" destId="{34CA5EA5-61E3-C64B-8EE7-CFE5D8240A2C}" srcOrd="0" destOrd="0" presId="urn:microsoft.com/office/officeart/2005/8/layout/cycle5"/>
    <dgm:cxn modelId="{84C981AE-8390-6E4D-AF9F-82F9852475D0}" srcId="{B6473C0D-B340-D24B-A20B-746EE7C09773}" destId="{5D7681CC-8D64-4D4D-8ED2-A7E393B3AE74}" srcOrd="5" destOrd="0" parTransId="{34C07D6E-C307-7842-B826-FE765B5E0A1B}" sibTransId="{00B58D8B-2680-9C40-B2E5-CABF551B0606}"/>
    <dgm:cxn modelId="{231673B5-B9BD-3C4A-9621-C6D41F8BE90B}" srcId="{B6473C0D-B340-D24B-A20B-746EE7C09773}" destId="{9C4382C5-21B8-E044-8EEA-F8351BECE00F}" srcOrd="4" destOrd="0" parTransId="{AE37C0BA-9D7C-A443-A981-AEA714DCCB19}" sibTransId="{44F49AD6-E3BF-2C45-B6BC-BFC0898C5F68}"/>
    <dgm:cxn modelId="{55F662B8-9FC1-254D-B16C-D2F2F99139CF}" type="presOf" srcId="{203EFF08-B801-6046-97A2-25E957636810}" destId="{4D4FC83A-26A9-A845-800F-E85F0F704E55}" srcOrd="0" destOrd="0" presId="urn:microsoft.com/office/officeart/2005/8/layout/cycle5"/>
    <dgm:cxn modelId="{A84536CC-7C69-C345-BFA8-9DCB97C696A1}" type="presOf" srcId="{09D031D4-DEAE-8C4F-8389-95AD1405575F}" destId="{A8175FEA-7641-6146-97C4-44C9D826EE3F}" srcOrd="0" destOrd="0" presId="urn:microsoft.com/office/officeart/2005/8/layout/cycle5"/>
    <dgm:cxn modelId="{07E824E3-25D4-CE49-BB00-DEA3A2084965}" srcId="{B6473C0D-B340-D24B-A20B-746EE7C09773}" destId="{D8D51888-EA27-E54A-BE67-79BD9119F37E}" srcOrd="1" destOrd="0" parTransId="{BBFD573B-932C-3B44-B873-94A9B0425D2B}" sibTransId="{D20D333D-C66F-344D-8075-2C70874CF938}"/>
    <dgm:cxn modelId="{DC2C50F7-1242-4049-A816-9D0B54F55237}" type="presOf" srcId="{44F49AD6-E3BF-2C45-B6BC-BFC0898C5F68}" destId="{A632515B-FC4E-0248-8B55-0DD1BB697AA6}" srcOrd="0" destOrd="0" presId="urn:microsoft.com/office/officeart/2005/8/layout/cycle5"/>
    <dgm:cxn modelId="{EE8443F9-DDB9-A843-BAB8-4964E51B23A5}" type="presOf" srcId="{B6473C0D-B340-D24B-A20B-746EE7C09773}" destId="{F8B7BAB1-6E49-274A-AC3F-7E9CBEADAD39}" srcOrd="0" destOrd="0" presId="urn:microsoft.com/office/officeart/2005/8/layout/cycle5"/>
    <dgm:cxn modelId="{9C67CDFE-251E-7E44-AB76-6C4D1E218009}" srcId="{B6473C0D-B340-D24B-A20B-746EE7C09773}" destId="{31B54C42-2290-B14B-AD3B-CFCCF35C6A65}" srcOrd="2" destOrd="0" parTransId="{51301E11-F9D6-A443-9CCF-CFC673199615}" sibTransId="{1A0D3DA1-E4C7-F34C-937C-6749CEBD6F77}"/>
    <dgm:cxn modelId="{C6B7125F-665C-3942-9441-C2A0B4F3E1BF}" type="presParOf" srcId="{F8B7BAB1-6E49-274A-AC3F-7E9CBEADAD39}" destId="{0934497C-35A9-814A-B077-B70BFD2EA1DC}" srcOrd="0" destOrd="0" presId="urn:microsoft.com/office/officeart/2005/8/layout/cycle5"/>
    <dgm:cxn modelId="{2471DF55-5005-0A4A-9B8B-ED7BB133E089}" type="presParOf" srcId="{F8B7BAB1-6E49-274A-AC3F-7E9CBEADAD39}" destId="{3436B037-D57E-EA40-A432-2A75BDBE7969}" srcOrd="1" destOrd="0" presId="urn:microsoft.com/office/officeart/2005/8/layout/cycle5"/>
    <dgm:cxn modelId="{F383EFFD-5B13-2D4C-853C-25791177D089}" type="presParOf" srcId="{F8B7BAB1-6E49-274A-AC3F-7E9CBEADAD39}" destId="{ECB9F3CA-4728-E24F-AA59-5201215AAB63}" srcOrd="2" destOrd="0" presId="urn:microsoft.com/office/officeart/2005/8/layout/cycle5"/>
    <dgm:cxn modelId="{A664A8EF-CC1E-7E40-87AF-48A1E364B4F9}" type="presParOf" srcId="{F8B7BAB1-6E49-274A-AC3F-7E9CBEADAD39}" destId="{34CA5EA5-61E3-C64B-8EE7-CFE5D8240A2C}" srcOrd="3" destOrd="0" presId="urn:microsoft.com/office/officeart/2005/8/layout/cycle5"/>
    <dgm:cxn modelId="{12F4C394-499D-7548-B321-8B1DF6E5F4D4}" type="presParOf" srcId="{F8B7BAB1-6E49-274A-AC3F-7E9CBEADAD39}" destId="{6478023A-00A1-5B46-851C-3C3263A35AF5}" srcOrd="4" destOrd="0" presId="urn:microsoft.com/office/officeart/2005/8/layout/cycle5"/>
    <dgm:cxn modelId="{A4B2378D-7899-F141-9223-B4DD7438DB1F}" type="presParOf" srcId="{F8B7BAB1-6E49-274A-AC3F-7E9CBEADAD39}" destId="{60D57625-B501-3748-ABC2-88A02CBC1498}" srcOrd="5" destOrd="0" presId="urn:microsoft.com/office/officeart/2005/8/layout/cycle5"/>
    <dgm:cxn modelId="{5CDCB72F-61F7-D441-A74B-E941F47D69AA}" type="presParOf" srcId="{F8B7BAB1-6E49-274A-AC3F-7E9CBEADAD39}" destId="{C813169E-7E7B-8047-AD34-3E20A032525A}" srcOrd="6" destOrd="0" presId="urn:microsoft.com/office/officeart/2005/8/layout/cycle5"/>
    <dgm:cxn modelId="{3DCABEFC-45E4-A047-AF1A-47F4C944E507}" type="presParOf" srcId="{F8B7BAB1-6E49-274A-AC3F-7E9CBEADAD39}" destId="{EC2BDE9E-1B3B-F344-AB66-230EB47F5A53}" srcOrd="7" destOrd="0" presId="urn:microsoft.com/office/officeart/2005/8/layout/cycle5"/>
    <dgm:cxn modelId="{8DF83F94-11EC-C741-BAC4-8D36C977E712}" type="presParOf" srcId="{F8B7BAB1-6E49-274A-AC3F-7E9CBEADAD39}" destId="{F3BF4366-D92E-3240-8B33-34474598B399}" srcOrd="8" destOrd="0" presId="urn:microsoft.com/office/officeart/2005/8/layout/cycle5"/>
    <dgm:cxn modelId="{5D7FDDC0-F4A3-F645-A9FC-019906483BBC}" type="presParOf" srcId="{F8B7BAB1-6E49-274A-AC3F-7E9CBEADAD39}" destId="{681EBCA7-A189-5D44-BF80-EDFC077A7463}" srcOrd="9" destOrd="0" presId="urn:microsoft.com/office/officeart/2005/8/layout/cycle5"/>
    <dgm:cxn modelId="{281CBF1B-BC3D-0B48-A94A-3089F88C9D90}" type="presParOf" srcId="{F8B7BAB1-6E49-274A-AC3F-7E9CBEADAD39}" destId="{CF7D1839-E561-9D4A-9752-0D52D8EECE29}" srcOrd="10" destOrd="0" presId="urn:microsoft.com/office/officeart/2005/8/layout/cycle5"/>
    <dgm:cxn modelId="{7B53AD2C-3D35-4D41-85D9-DFAFAB694EB9}" type="presParOf" srcId="{F8B7BAB1-6E49-274A-AC3F-7E9CBEADAD39}" destId="{A8175FEA-7641-6146-97C4-44C9D826EE3F}" srcOrd="11" destOrd="0" presId="urn:microsoft.com/office/officeart/2005/8/layout/cycle5"/>
    <dgm:cxn modelId="{ACE86267-296F-0B4F-8484-686BB2370BA4}" type="presParOf" srcId="{F8B7BAB1-6E49-274A-AC3F-7E9CBEADAD39}" destId="{3FE4430A-5AD9-1244-B20D-7EA426DB4095}" srcOrd="12" destOrd="0" presId="urn:microsoft.com/office/officeart/2005/8/layout/cycle5"/>
    <dgm:cxn modelId="{1E7ACB14-EA77-8D4D-9554-71BE495331D3}" type="presParOf" srcId="{F8B7BAB1-6E49-274A-AC3F-7E9CBEADAD39}" destId="{C100C735-3278-D047-99D4-8D58EF63BC57}" srcOrd="13" destOrd="0" presId="urn:microsoft.com/office/officeart/2005/8/layout/cycle5"/>
    <dgm:cxn modelId="{A64DEFFF-D7E3-EA4D-8856-BEF68B4B18AD}" type="presParOf" srcId="{F8B7BAB1-6E49-274A-AC3F-7E9CBEADAD39}" destId="{A632515B-FC4E-0248-8B55-0DD1BB697AA6}" srcOrd="14" destOrd="0" presId="urn:microsoft.com/office/officeart/2005/8/layout/cycle5"/>
    <dgm:cxn modelId="{C10D2704-4539-BF42-8357-B5569A80870F}" type="presParOf" srcId="{F8B7BAB1-6E49-274A-AC3F-7E9CBEADAD39}" destId="{E1DA0EEF-4B5F-4B4A-B5DB-7A95B8C23F88}" srcOrd="15" destOrd="0" presId="urn:microsoft.com/office/officeart/2005/8/layout/cycle5"/>
    <dgm:cxn modelId="{480874DF-6619-D640-891F-5D5FDBF22AEB}" type="presParOf" srcId="{F8B7BAB1-6E49-274A-AC3F-7E9CBEADAD39}" destId="{9BFD92AF-066B-B34A-9056-04EDD4ED06F9}" srcOrd="16" destOrd="0" presId="urn:microsoft.com/office/officeart/2005/8/layout/cycle5"/>
    <dgm:cxn modelId="{E2B4A6E4-CCAB-0A4A-9AAD-45ED15B9131E}" type="presParOf" srcId="{F8B7BAB1-6E49-274A-AC3F-7E9CBEADAD39}" destId="{AF1E8075-1E85-5442-B2F9-5E1A38B79EAB}" srcOrd="17" destOrd="0" presId="urn:microsoft.com/office/officeart/2005/8/layout/cycle5"/>
    <dgm:cxn modelId="{E3F8959C-1CAD-FB42-B364-849192D7F41D}" type="presParOf" srcId="{F8B7BAB1-6E49-274A-AC3F-7E9CBEADAD39}" destId="{B914A022-BEF9-B94F-8DC1-08B8F78F048E}" srcOrd="18" destOrd="0" presId="urn:microsoft.com/office/officeart/2005/8/layout/cycle5"/>
    <dgm:cxn modelId="{AC4BE606-D2BA-D448-AA59-43E9FF657A0B}" type="presParOf" srcId="{F8B7BAB1-6E49-274A-AC3F-7E9CBEADAD39}" destId="{8FBB9724-3B1A-BD43-BFBF-AA203E280708}" srcOrd="19" destOrd="0" presId="urn:microsoft.com/office/officeart/2005/8/layout/cycle5"/>
    <dgm:cxn modelId="{A1CE98D7-9D0A-B944-925C-645687EBA18A}" type="presParOf" srcId="{F8B7BAB1-6E49-274A-AC3F-7E9CBEADAD39}" destId="{4D4FC83A-26A9-A845-800F-E85F0F704E55}" srcOrd="20" destOrd="0" presId="urn:microsoft.com/office/officeart/2005/8/layout/cycle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89FF323-2125-3942-8B2A-4A5C84038B3A}" type="doc">
      <dgm:prSet loTypeId="urn:microsoft.com/office/officeart/2005/8/layout/radial4" loCatId="" qsTypeId="urn:microsoft.com/office/officeart/2005/8/quickstyle/simple1" qsCatId="simple" csTypeId="urn:microsoft.com/office/officeart/2005/8/colors/accent1_2" csCatId="accent1" phldr="1"/>
      <dgm:spPr/>
      <dgm:t>
        <a:bodyPr/>
        <a:lstStyle/>
        <a:p>
          <a:endParaRPr lang="en-US"/>
        </a:p>
      </dgm:t>
    </dgm:pt>
    <dgm:pt modelId="{0A8E2946-8DC9-564E-98B9-C46DD69D3BF0}">
      <dgm:prSet phldrT="[Text]"/>
      <dgm:spPr/>
      <dgm:t>
        <a:bodyPr/>
        <a:lstStyle/>
        <a:p>
          <a:r>
            <a:rPr lang="en-US" dirty="0"/>
            <a:t>Python</a:t>
          </a:r>
        </a:p>
      </dgm:t>
    </dgm:pt>
    <dgm:pt modelId="{31E8C1A6-B0FD-1242-9E49-5513A663A1B9}" type="parTrans" cxnId="{D47649B3-2D97-7641-BFC0-8AA6DBFE3D08}">
      <dgm:prSet/>
      <dgm:spPr/>
      <dgm:t>
        <a:bodyPr/>
        <a:lstStyle/>
        <a:p>
          <a:endParaRPr lang="en-US"/>
        </a:p>
      </dgm:t>
    </dgm:pt>
    <dgm:pt modelId="{943683A9-C814-0340-A684-C333815AE79E}" type="sibTrans" cxnId="{D47649B3-2D97-7641-BFC0-8AA6DBFE3D08}">
      <dgm:prSet/>
      <dgm:spPr/>
      <dgm:t>
        <a:bodyPr/>
        <a:lstStyle/>
        <a:p>
          <a:endParaRPr lang="en-US"/>
        </a:p>
      </dgm:t>
    </dgm:pt>
    <dgm:pt modelId="{8DC5F877-6329-9246-B214-00364AD60D71}">
      <dgm:prSet phldrT="[Text]"/>
      <dgm:spPr/>
      <dgm:t>
        <a:bodyPr/>
        <a:lstStyle/>
        <a:p>
          <a:r>
            <a:rPr lang="en-US" dirty="0"/>
            <a:t>Non-Linear Regression</a:t>
          </a:r>
        </a:p>
      </dgm:t>
    </dgm:pt>
    <dgm:pt modelId="{1DF759F4-ADA7-DC4C-8444-41E8B37E2D58}" type="parTrans" cxnId="{B21173D5-5F97-AA4E-AFD1-712A79AC1994}">
      <dgm:prSet/>
      <dgm:spPr/>
      <dgm:t>
        <a:bodyPr/>
        <a:lstStyle/>
        <a:p>
          <a:endParaRPr lang="en-US"/>
        </a:p>
      </dgm:t>
    </dgm:pt>
    <dgm:pt modelId="{1B6B06FB-BC8F-2F4D-ACF2-DF5D0851E23A}" type="sibTrans" cxnId="{B21173D5-5F97-AA4E-AFD1-712A79AC1994}">
      <dgm:prSet/>
      <dgm:spPr/>
      <dgm:t>
        <a:bodyPr/>
        <a:lstStyle/>
        <a:p>
          <a:endParaRPr lang="en-US"/>
        </a:p>
      </dgm:t>
    </dgm:pt>
    <dgm:pt modelId="{588B28F6-01E8-4D45-95C5-D4A8BF882A60}">
      <dgm:prSet phldrT="[Text]"/>
      <dgm:spPr/>
      <dgm:t>
        <a:bodyPr/>
        <a:lstStyle/>
        <a:p>
          <a:r>
            <a:rPr lang="en-US" dirty="0" err="1"/>
            <a:t>Apriori</a:t>
          </a:r>
          <a:endParaRPr lang="en-US" dirty="0"/>
        </a:p>
      </dgm:t>
    </dgm:pt>
    <dgm:pt modelId="{E6801947-180F-DD4A-9377-178BFA5FCD17}" type="parTrans" cxnId="{51098BE8-5AEF-1E4A-B31B-7FDDB12492C2}">
      <dgm:prSet/>
      <dgm:spPr/>
      <dgm:t>
        <a:bodyPr/>
        <a:lstStyle/>
        <a:p>
          <a:endParaRPr lang="en-US"/>
        </a:p>
      </dgm:t>
    </dgm:pt>
    <dgm:pt modelId="{D2476480-24FF-3446-87A8-AD0C11C26C2D}" type="sibTrans" cxnId="{51098BE8-5AEF-1E4A-B31B-7FDDB12492C2}">
      <dgm:prSet/>
      <dgm:spPr/>
      <dgm:t>
        <a:bodyPr/>
        <a:lstStyle/>
        <a:p>
          <a:endParaRPr lang="en-US"/>
        </a:p>
      </dgm:t>
    </dgm:pt>
    <dgm:pt modelId="{6DD03F75-1E6F-6D41-BD7D-425C570719A0}">
      <dgm:prSet phldrT="[Text]"/>
      <dgm:spPr/>
      <dgm:t>
        <a:bodyPr/>
        <a:lstStyle/>
        <a:p>
          <a:r>
            <a:rPr lang="en-US" dirty="0"/>
            <a:t>Classification</a:t>
          </a:r>
        </a:p>
      </dgm:t>
    </dgm:pt>
    <dgm:pt modelId="{67F92A4A-5312-EE48-805F-E47054EAFF9F}" type="parTrans" cxnId="{C3421F48-1947-584F-9886-CC813186DFF6}">
      <dgm:prSet/>
      <dgm:spPr/>
      <dgm:t>
        <a:bodyPr/>
        <a:lstStyle/>
        <a:p>
          <a:endParaRPr lang="en-US"/>
        </a:p>
      </dgm:t>
    </dgm:pt>
    <dgm:pt modelId="{677FF597-4642-CE4D-B927-88343C9336CE}" type="sibTrans" cxnId="{C3421F48-1947-584F-9886-CC813186DFF6}">
      <dgm:prSet/>
      <dgm:spPr/>
      <dgm:t>
        <a:bodyPr/>
        <a:lstStyle/>
        <a:p>
          <a:endParaRPr lang="en-US"/>
        </a:p>
      </dgm:t>
    </dgm:pt>
    <dgm:pt modelId="{6B43E299-A881-8D42-8746-A3C32CA414EB}" type="pres">
      <dgm:prSet presAssocID="{789FF323-2125-3942-8B2A-4A5C84038B3A}" presName="cycle" presStyleCnt="0">
        <dgm:presLayoutVars>
          <dgm:chMax val="1"/>
          <dgm:dir/>
          <dgm:animLvl val="ctr"/>
          <dgm:resizeHandles val="exact"/>
        </dgm:presLayoutVars>
      </dgm:prSet>
      <dgm:spPr/>
    </dgm:pt>
    <dgm:pt modelId="{13333BC8-D52D-4842-AC25-A7FA559468B7}" type="pres">
      <dgm:prSet presAssocID="{0A8E2946-8DC9-564E-98B9-C46DD69D3BF0}" presName="centerShape" presStyleLbl="node0" presStyleIdx="0" presStyleCnt="1"/>
      <dgm:spPr/>
    </dgm:pt>
    <dgm:pt modelId="{8B6A5012-97BA-504D-B568-4BDAB8CCEB6D}" type="pres">
      <dgm:prSet presAssocID="{1DF759F4-ADA7-DC4C-8444-41E8B37E2D58}" presName="parTrans" presStyleLbl="bgSibTrans2D1" presStyleIdx="0" presStyleCnt="3"/>
      <dgm:spPr/>
    </dgm:pt>
    <dgm:pt modelId="{C9577E3B-8EC7-864C-AD58-7D60E123F8C8}" type="pres">
      <dgm:prSet presAssocID="{8DC5F877-6329-9246-B214-00364AD60D71}" presName="node" presStyleLbl="node1" presStyleIdx="0" presStyleCnt="3">
        <dgm:presLayoutVars>
          <dgm:bulletEnabled val="1"/>
        </dgm:presLayoutVars>
      </dgm:prSet>
      <dgm:spPr/>
    </dgm:pt>
    <dgm:pt modelId="{6BEDB043-61BC-3348-AFCF-7F5156C7A388}" type="pres">
      <dgm:prSet presAssocID="{E6801947-180F-DD4A-9377-178BFA5FCD17}" presName="parTrans" presStyleLbl="bgSibTrans2D1" presStyleIdx="1" presStyleCnt="3"/>
      <dgm:spPr/>
    </dgm:pt>
    <dgm:pt modelId="{5E2CA5B1-0378-3E43-AE58-45CA0E4573B7}" type="pres">
      <dgm:prSet presAssocID="{588B28F6-01E8-4D45-95C5-D4A8BF882A60}" presName="node" presStyleLbl="node1" presStyleIdx="1" presStyleCnt="3">
        <dgm:presLayoutVars>
          <dgm:bulletEnabled val="1"/>
        </dgm:presLayoutVars>
      </dgm:prSet>
      <dgm:spPr/>
    </dgm:pt>
    <dgm:pt modelId="{3B28063D-E94F-D749-8F82-1F84B5A6F046}" type="pres">
      <dgm:prSet presAssocID="{67F92A4A-5312-EE48-805F-E47054EAFF9F}" presName="parTrans" presStyleLbl="bgSibTrans2D1" presStyleIdx="2" presStyleCnt="3"/>
      <dgm:spPr/>
    </dgm:pt>
    <dgm:pt modelId="{6A08C16A-236F-D445-A22B-686112C343D8}" type="pres">
      <dgm:prSet presAssocID="{6DD03F75-1E6F-6D41-BD7D-425C570719A0}" presName="node" presStyleLbl="node1" presStyleIdx="2" presStyleCnt="3">
        <dgm:presLayoutVars>
          <dgm:bulletEnabled val="1"/>
        </dgm:presLayoutVars>
      </dgm:prSet>
      <dgm:spPr/>
    </dgm:pt>
  </dgm:ptLst>
  <dgm:cxnLst>
    <dgm:cxn modelId="{DF864200-283D-B748-AFBA-FC9CA9FD4C8C}" type="presOf" srcId="{789FF323-2125-3942-8B2A-4A5C84038B3A}" destId="{6B43E299-A881-8D42-8746-A3C32CA414EB}" srcOrd="0" destOrd="0" presId="urn:microsoft.com/office/officeart/2005/8/layout/radial4"/>
    <dgm:cxn modelId="{AE89E633-3B07-F24D-8851-8947C284EF0E}" type="presOf" srcId="{6DD03F75-1E6F-6D41-BD7D-425C570719A0}" destId="{6A08C16A-236F-D445-A22B-686112C343D8}" srcOrd="0" destOrd="0" presId="urn:microsoft.com/office/officeart/2005/8/layout/radial4"/>
    <dgm:cxn modelId="{C3421F48-1947-584F-9886-CC813186DFF6}" srcId="{0A8E2946-8DC9-564E-98B9-C46DD69D3BF0}" destId="{6DD03F75-1E6F-6D41-BD7D-425C570719A0}" srcOrd="2" destOrd="0" parTransId="{67F92A4A-5312-EE48-805F-E47054EAFF9F}" sibTransId="{677FF597-4642-CE4D-B927-88343C9336CE}"/>
    <dgm:cxn modelId="{B49FE391-CE4E-A14D-B9BB-5EB8F62827AF}" type="presOf" srcId="{E6801947-180F-DD4A-9377-178BFA5FCD17}" destId="{6BEDB043-61BC-3348-AFCF-7F5156C7A388}" srcOrd="0" destOrd="0" presId="urn:microsoft.com/office/officeart/2005/8/layout/radial4"/>
    <dgm:cxn modelId="{4631019C-EE15-E848-9DF7-332BBBAD6FA9}" type="presOf" srcId="{0A8E2946-8DC9-564E-98B9-C46DD69D3BF0}" destId="{13333BC8-D52D-4842-AC25-A7FA559468B7}" srcOrd="0" destOrd="0" presId="urn:microsoft.com/office/officeart/2005/8/layout/radial4"/>
    <dgm:cxn modelId="{D73A5BA0-EF66-934F-9F54-4C6D5572798E}" type="presOf" srcId="{8DC5F877-6329-9246-B214-00364AD60D71}" destId="{C9577E3B-8EC7-864C-AD58-7D60E123F8C8}" srcOrd="0" destOrd="0" presId="urn:microsoft.com/office/officeart/2005/8/layout/radial4"/>
    <dgm:cxn modelId="{95533FA1-495F-6E45-8559-5190BB4E1033}" type="presOf" srcId="{588B28F6-01E8-4D45-95C5-D4A8BF882A60}" destId="{5E2CA5B1-0378-3E43-AE58-45CA0E4573B7}" srcOrd="0" destOrd="0" presId="urn:microsoft.com/office/officeart/2005/8/layout/radial4"/>
    <dgm:cxn modelId="{D950E4AA-33BC-0243-9479-04CBF57C393A}" type="presOf" srcId="{67F92A4A-5312-EE48-805F-E47054EAFF9F}" destId="{3B28063D-E94F-D749-8F82-1F84B5A6F046}" srcOrd="0" destOrd="0" presId="urn:microsoft.com/office/officeart/2005/8/layout/radial4"/>
    <dgm:cxn modelId="{D47649B3-2D97-7641-BFC0-8AA6DBFE3D08}" srcId="{789FF323-2125-3942-8B2A-4A5C84038B3A}" destId="{0A8E2946-8DC9-564E-98B9-C46DD69D3BF0}" srcOrd="0" destOrd="0" parTransId="{31E8C1A6-B0FD-1242-9E49-5513A663A1B9}" sibTransId="{943683A9-C814-0340-A684-C333815AE79E}"/>
    <dgm:cxn modelId="{B21173D5-5F97-AA4E-AFD1-712A79AC1994}" srcId="{0A8E2946-8DC9-564E-98B9-C46DD69D3BF0}" destId="{8DC5F877-6329-9246-B214-00364AD60D71}" srcOrd="0" destOrd="0" parTransId="{1DF759F4-ADA7-DC4C-8444-41E8B37E2D58}" sibTransId="{1B6B06FB-BC8F-2F4D-ACF2-DF5D0851E23A}"/>
    <dgm:cxn modelId="{8497C4DD-3BE7-9F4F-A11A-8D81BC2066BF}" type="presOf" srcId="{1DF759F4-ADA7-DC4C-8444-41E8B37E2D58}" destId="{8B6A5012-97BA-504D-B568-4BDAB8CCEB6D}" srcOrd="0" destOrd="0" presId="urn:microsoft.com/office/officeart/2005/8/layout/radial4"/>
    <dgm:cxn modelId="{51098BE8-5AEF-1E4A-B31B-7FDDB12492C2}" srcId="{0A8E2946-8DC9-564E-98B9-C46DD69D3BF0}" destId="{588B28F6-01E8-4D45-95C5-D4A8BF882A60}" srcOrd="1" destOrd="0" parTransId="{E6801947-180F-DD4A-9377-178BFA5FCD17}" sibTransId="{D2476480-24FF-3446-87A8-AD0C11C26C2D}"/>
    <dgm:cxn modelId="{465971D3-F738-B74E-9389-736A85065DDD}" type="presParOf" srcId="{6B43E299-A881-8D42-8746-A3C32CA414EB}" destId="{13333BC8-D52D-4842-AC25-A7FA559468B7}" srcOrd="0" destOrd="0" presId="urn:microsoft.com/office/officeart/2005/8/layout/radial4"/>
    <dgm:cxn modelId="{74D251E4-2125-EE40-ACF0-D074855A3A1F}" type="presParOf" srcId="{6B43E299-A881-8D42-8746-A3C32CA414EB}" destId="{8B6A5012-97BA-504D-B568-4BDAB8CCEB6D}" srcOrd="1" destOrd="0" presId="urn:microsoft.com/office/officeart/2005/8/layout/radial4"/>
    <dgm:cxn modelId="{951BC5E4-8BFD-614F-BD57-AB7FF7604007}" type="presParOf" srcId="{6B43E299-A881-8D42-8746-A3C32CA414EB}" destId="{C9577E3B-8EC7-864C-AD58-7D60E123F8C8}" srcOrd="2" destOrd="0" presId="urn:microsoft.com/office/officeart/2005/8/layout/radial4"/>
    <dgm:cxn modelId="{E454FC45-7F7F-7543-A7BE-3C743BADDA08}" type="presParOf" srcId="{6B43E299-A881-8D42-8746-A3C32CA414EB}" destId="{6BEDB043-61BC-3348-AFCF-7F5156C7A388}" srcOrd="3" destOrd="0" presId="urn:microsoft.com/office/officeart/2005/8/layout/radial4"/>
    <dgm:cxn modelId="{B017ACD7-4D23-E643-BAAD-8DEF96CEDEE5}" type="presParOf" srcId="{6B43E299-A881-8D42-8746-A3C32CA414EB}" destId="{5E2CA5B1-0378-3E43-AE58-45CA0E4573B7}" srcOrd="4" destOrd="0" presId="urn:microsoft.com/office/officeart/2005/8/layout/radial4"/>
    <dgm:cxn modelId="{4F3A32B2-0D87-C846-B61D-E3097F1EA4DF}" type="presParOf" srcId="{6B43E299-A881-8D42-8746-A3C32CA414EB}" destId="{3B28063D-E94F-D749-8F82-1F84B5A6F046}" srcOrd="5" destOrd="0" presId="urn:microsoft.com/office/officeart/2005/8/layout/radial4"/>
    <dgm:cxn modelId="{2266F9EE-B7CC-A14B-897F-48A28EED43E5}" type="presParOf" srcId="{6B43E299-A881-8D42-8746-A3C32CA414EB}" destId="{6A08C16A-236F-D445-A22B-686112C343D8}" srcOrd="6" destOrd="0" presId="urn:microsoft.com/office/officeart/2005/8/layout/radial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3DFBE13-5EE1-C14F-AD70-A17E29A20524}" type="doc">
      <dgm:prSet loTypeId="urn:microsoft.com/office/officeart/2005/8/layout/arrow6" loCatId="" qsTypeId="urn:microsoft.com/office/officeart/2005/8/quickstyle/simple1" qsCatId="simple" csTypeId="urn:microsoft.com/office/officeart/2005/8/colors/accent1_2" csCatId="accent1" phldr="1"/>
      <dgm:spPr/>
      <dgm:t>
        <a:bodyPr/>
        <a:lstStyle/>
        <a:p>
          <a:endParaRPr lang="en-US"/>
        </a:p>
      </dgm:t>
    </dgm:pt>
    <dgm:pt modelId="{0B4DB0D5-F6FB-C044-9ED2-AFE6CA578FAC}">
      <dgm:prSet phldrT="[Text]"/>
      <dgm:spPr/>
      <dgm:t>
        <a:bodyPr/>
        <a:lstStyle/>
        <a:p>
          <a:r>
            <a:rPr lang="en-US" dirty="0"/>
            <a:t>Train</a:t>
          </a:r>
        </a:p>
      </dgm:t>
    </dgm:pt>
    <dgm:pt modelId="{699F5795-D110-4A49-9735-3E0D44662F5C}" type="parTrans" cxnId="{4A35B648-064B-1E48-81A0-19F3BE9D4BAF}">
      <dgm:prSet/>
      <dgm:spPr/>
      <dgm:t>
        <a:bodyPr/>
        <a:lstStyle/>
        <a:p>
          <a:endParaRPr lang="en-US"/>
        </a:p>
      </dgm:t>
    </dgm:pt>
    <dgm:pt modelId="{069FF42E-8021-8D4D-8B4E-0A91CB4B8178}" type="sibTrans" cxnId="{4A35B648-064B-1E48-81A0-19F3BE9D4BAF}">
      <dgm:prSet/>
      <dgm:spPr/>
      <dgm:t>
        <a:bodyPr/>
        <a:lstStyle/>
        <a:p>
          <a:endParaRPr lang="en-US"/>
        </a:p>
      </dgm:t>
    </dgm:pt>
    <dgm:pt modelId="{4E0DD495-3713-274B-8234-66F5F8A3D816}">
      <dgm:prSet phldrT="[Text]"/>
      <dgm:spPr/>
      <dgm:t>
        <a:bodyPr/>
        <a:lstStyle/>
        <a:p>
          <a:r>
            <a:rPr lang="en-US" dirty="0"/>
            <a:t>Test</a:t>
          </a:r>
        </a:p>
      </dgm:t>
    </dgm:pt>
    <dgm:pt modelId="{C3C9869C-FC35-2243-AA33-6C202984E455}" type="parTrans" cxnId="{4AE7853A-3B8D-9349-99D0-D9A3345009B4}">
      <dgm:prSet/>
      <dgm:spPr/>
      <dgm:t>
        <a:bodyPr/>
        <a:lstStyle/>
        <a:p>
          <a:endParaRPr lang="en-US"/>
        </a:p>
      </dgm:t>
    </dgm:pt>
    <dgm:pt modelId="{746D9AD1-FB19-164B-B2F6-2CDB5131F59B}" type="sibTrans" cxnId="{4AE7853A-3B8D-9349-99D0-D9A3345009B4}">
      <dgm:prSet/>
      <dgm:spPr/>
      <dgm:t>
        <a:bodyPr/>
        <a:lstStyle/>
        <a:p>
          <a:endParaRPr lang="en-US"/>
        </a:p>
      </dgm:t>
    </dgm:pt>
    <dgm:pt modelId="{E1F6DB2B-0BD6-5543-BDA3-CCD83378B0B5}" type="pres">
      <dgm:prSet presAssocID="{D3DFBE13-5EE1-C14F-AD70-A17E29A20524}" presName="compositeShape" presStyleCnt="0">
        <dgm:presLayoutVars>
          <dgm:chMax val="2"/>
          <dgm:dir/>
          <dgm:resizeHandles val="exact"/>
        </dgm:presLayoutVars>
      </dgm:prSet>
      <dgm:spPr/>
    </dgm:pt>
    <dgm:pt modelId="{7E68BDAD-0214-644B-B034-84A79000BF40}" type="pres">
      <dgm:prSet presAssocID="{D3DFBE13-5EE1-C14F-AD70-A17E29A20524}" presName="ribbon" presStyleLbl="node1" presStyleIdx="0" presStyleCnt="1"/>
      <dgm:spPr/>
    </dgm:pt>
    <dgm:pt modelId="{84157CB6-6259-AD44-95BD-E2D227DD8561}" type="pres">
      <dgm:prSet presAssocID="{D3DFBE13-5EE1-C14F-AD70-A17E29A20524}" presName="leftArrowText" presStyleLbl="node1" presStyleIdx="0" presStyleCnt="1">
        <dgm:presLayoutVars>
          <dgm:chMax val="0"/>
          <dgm:bulletEnabled val="1"/>
        </dgm:presLayoutVars>
      </dgm:prSet>
      <dgm:spPr/>
    </dgm:pt>
    <dgm:pt modelId="{9C4934C5-52B4-994A-9E79-D0DC9D358E61}" type="pres">
      <dgm:prSet presAssocID="{D3DFBE13-5EE1-C14F-AD70-A17E29A20524}" presName="rightArrowText" presStyleLbl="node1" presStyleIdx="0" presStyleCnt="1">
        <dgm:presLayoutVars>
          <dgm:chMax val="0"/>
          <dgm:bulletEnabled val="1"/>
        </dgm:presLayoutVars>
      </dgm:prSet>
      <dgm:spPr/>
    </dgm:pt>
  </dgm:ptLst>
  <dgm:cxnLst>
    <dgm:cxn modelId="{0C75B620-4E5D-8D42-8C86-D1A84EEAAE10}" type="presOf" srcId="{0B4DB0D5-F6FB-C044-9ED2-AFE6CA578FAC}" destId="{84157CB6-6259-AD44-95BD-E2D227DD8561}" srcOrd="0" destOrd="0" presId="urn:microsoft.com/office/officeart/2005/8/layout/arrow6"/>
    <dgm:cxn modelId="{4AE7853A-3B8D-9349-99D0-D9A3345009B4}" srcId="{D3DFBE13-5EE1-C14F-AD70-A17E29A20524}" destId="{4E0DD495-3713-274B-8234-66F5F8A3D816}" srcOrd="1" destOrd="0" parTransId="{C3C9869C-FC35-2243-AA33-6C202984E455}" sibTransId="{746D9AD1-FB19-164B-B2F6-2CDB5131F59B}"/>
    <dgm:cxn modelId="{4A35B648-064B-1E48-81A0-19F3BE9D4BAF}" srcId="{D3DFBE13-5EE1-C14F-AD70-A17E29A20524}" destId="{0B4DB0D5-F6FB-C044-9ED2-AFE6CA578FAC}" srcOrd="0" destOrd="0" parTransId="{699F5795-D110-4A49-9735-3E0D44662F5C}" sibTransId="{069FF42E-8021-8D4D-8B4E-0A91CB4B8178}"/>
    <dgm:cxn modelId="{EA797199-8DFB-5240-B2CD-5E57551310F9}" type="presOf" srcId="{D3DFBE13-5EE1-C14F-AD70-A17E29A20524}" destId="{E1F6DB2B-0BD6-5543-BDA3-CCD83378B0B5}" srcOrd="0" destOrd="0" presId="urn:microsoft.com/office/officeart/2005/8/layout/arrow6"/>
    <dgm:cxn modelId="{1FE7F2F4-B840-D348-845A-F41A3FF764A8}" type="presOf" srcId="{4E0DD495-3713-274B-8234-66F5F8A3D816}" destId="{9C4934C5-52B4-994A-9E79-D0DC9D358E61}" srcOrd="0" destOrd="0" presId="urn:microsoft.com/office/officeart/2005/8/layout/arrow6"/>
    <dgm:cxn modelId="{43319A8F-D527-5A41-9F04-03881CE6E7F8}" type="presParOf" srcId="{E1F6DB2B-0BD6-5543-BDA3-CCD83378B0B5}" destId="{7E68BDAD-0214-644B-B034-84A79000BF40}" srcOrd="0" destOrd="0" presId="urn:microsoft.com/office/officeart/2005/8/layout/arrow6"/>
    <dgm:cxn modelId="{F31F6465-F50E-7F4E-9CC9-68F76BA8268A}" type="presParOf" srcId="{E1F6DB2B-0BD6-5543-BDA3-CCD83378B0B5}" destId="{84157CB6-6259-AD44-95BD-E2D227DD8561}" srcOrd="1" destOrd="0" presId="urn:microsoft.com/office/officeart/2005/8/layout/arrow6"/>
    <dgm:cxn modelId="{868FC32A-E832-4540-944F-52A646E859BA}" type="presParOf" srcId="{E1F6DB2B-0BD6-5543-BDA3-CCD83378B0B5}" destId="{9C4934C5-52B4-994A-9E79-D0DC9D358E61}" srcOrd="2" destOrd="0" presId="urn:microsoft.com/office/officeart/2005/8/layout/arrow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DCDBA7C-4CC3-C945-B59D-67B56C17F318}" type="doc">
      <dgm:prSet loTypeId="urn:microsoft.com/office/officeart/2005/8/layout/hProcess11" loCatId="" qsTypeId="urn:microsoft.com/office/officeart/2005/8/quickstyle/simple1" qsCatId="simple" csTypeId="urn:microsoft.com/office/officeart/2005/8/colors/accent1_2" csCatId="accent1" phldr="1"/>
      <dgm:spPr/>
      <dgm:t>
        <a:bodyPr/>
        <a:lstStyle/>
        <a:p>
          <a:endParaRPr lang="en-US"/>
        </a:p>
      </dgm:t>
    </dgm:pt>
    <dgm:pt modelId="{1D8861F3-A282-BD49-9F86-05C631F6225E}">
      <dgm:prSet phldrT="[Text]"/>
      <dgm:spPr/>
      <dgm:t>
        <a:bodyPr/>
        <a:lstStyle/>
        <a:p>
          <a:r>
            <a:rPr lang="en-US" dirty="0"/>
            <a:t>Missing Data</a:t>
          </a:r>
        </a:p>
      </dgm:t>
    </dgm:pt>
    <dgm:pt modelId="{0E6B661A-771A-434B-9089-D6E9116EDA21}" type="parTrans" cxnId="{35B40348-332F-B640-A694-E52FE004A2D8}">
      <dgm:prSet/>
      <dgm:spPr/>
      <dgm:t>
        <a:bodyPr/>
        <a:lstStyle/>
        <a:p>
          <a:endParaRPr lang="en-US"/>
        </a:p>
      </dgm:t>
    </dgm:pt>
    <dgm:pt modelId="{F0E6C876-4FA4-AE4C-8631-4C1656C587ED}" type="sibTrans" cxnId="{35B40348-332F-B640-A694-E52FE004A2D8}">
      <dgm:prSet/>
      <dgm:spPr/>
      <dgm:t>
        <a:bodyPr/>
        <a:lstStyle/>
        <a:p>
          <a:endParaRPr lang="en-US"/>
        </a:p>
      </dgm:t>
    </dgm:pt>
    <dgm:pt modelId="{ECE35867-994D-6B4F-A17C-46561E47A191}">
      <dgm:prSet phldrT="[Text]"/>
      <dgm:spPr/>
      <dgm:t>
        <a:bodyPr/>
        <a:lstStyle/>
        <a:p>
          <a:r>
            <a:rPr lang="en-US" dirty="0"/>
            <a:t>Low Variance</a:t>
          </a:r>
        </a:p>
      </dgm:t>
    </dgm:pt>
    <dgm:pt modelId="{1603EA7E-8F78-264E-98A4-ABDE29799E32}" type="parTrans" cxnId="{E40E6674-D134-1644-B578-EEB725B2EB99}">
      <dgm:prSet/>
      <dgm:spPr/>
      <dgm:t>
        <a:bodyPr/>
        <a:lstStyle/>
        <a:p>
          <a:endParaRPr lang="en-US"/>
        </a:p>
      </dgm:t>
    </dgm:pt>
    <dgm:pt modelId="{D220D1D5-E4FB-5144-B3FB-8667056EF45D}" type="sibTrans" cxnId="{E40E6674-D134-1644-B578-EEB725B2EB99}">
      <dgm:prSet/>
      <dgm:spPr/>
      <dgm:t>
        <a:bodyPr/>
        <a:lstStyle/>
        <a:p>
          <a:endParaRPr lang="en-US"/>
        </a:p>
      </dgm:t>
    </dgm:pt>
    <dgm:pt modelId="{7942123C-EF0D-7148-B1E3-4B6A89D722B6}">
      <dgm:prSet phldrT="[Text]"/>
      <dgm:spPr/>
      <dgm:t>
        <a:bodyPr/>
        <a:lstStyle/>
        <a:p>
          <a:r>
            <a:rPr lang="en-US" dirty="0"/>
            <a:t>Correlation</a:t>
          </a:r>
        </a:p>
      </dgm:t>
    </dgm:pt>
    <dgm:pt modelId="{E7AA66FF-6AB3-CF4C-95FC-0E69B4E581FB}" type="parTrans" cxnId="{466542BA-31C7-9C4B-9230-3B48CF5D95AE}">
      <dgm:prSet/>
      <dgm:spPr/>
      <dgm:t>
        <a:bodyPr/>
        <a:lstStyle/>
        <a:p>
          <a:endParaRPr lang="en-US"/>
        </a:p>
      </dgm:t>
    </dgm:pt>
    <dgm:pt modelId="{7770B672-E626-7946-9DC5-A5F72B40AABC}" type="sibTrans" cxnId="{466542BA-31C7-9C4B-9230-3B48CF5D95AE}">
      <dgm:prSet/>
      <dgm:spPr/>
      <dgm:t>
        <a:bodyPr/>
        <a:lstStyle/>
        <a:p>
          <a:endParaRPr lang="en-US"/>
        </a:p>
      </dgm:t>
    </dgm:pt>
    <dgm:pt modelId="{ED18DD19-271C-3A4C-AD6F-F27CDAB42A95}" type="pres">
      <dgm:prSet presAssocID="{2DCDBA7C-4CC3-C945-B59D-67B56C17F318}" presName="Name0" presStyleCnt="0">
        <dgm:presLayoutVars>
          <dgm:dir/>
          <dgm:resizeHandles val="exact"/>
        </dgm:presLayoutVars>
      </dgm:prSet>
      <dgm:spPr/>
    </dgm:pt>
    <dgm:pt modelId="{EE75E28B-52CE-F849-8DE7-8F468CA8B103}" type="pres">
      <dgm:prSet presAssocID="{2DCDBA7C-4CC3-C945-B59D-67B56C17F318}" presName="arrow" presStyleLbl="bgShp" presStyleIdx="0" presStyleCnt="1"/>
      <dgm:spPr/>
    </dgm:pt>
    <dgm:pt modelId="{1148843E-E67F-0E46-A07D-08D875D38425}" type="pres">
      <dgm:prSet presAssocID="{2DCDBA7C-4CC3-C945-B59D-67B56C17F318}" presName="points" presStyleCnt="0"/>
      <dgm:spPr/>
    </dgm:pt>
    <dgm:pt modelId="{081661BE-83E4-654D-8782-4CC2CF3E9E68}" type="pres">
      <dgm:prSet presAssocID="{1D8861F3-A282-BD49-9F86-05C631F6225E}" presName="compositeA" presStyleCnt="0"/>
      <dgm:spPr/>
    </dgm:pt>
    <dgm:pt modelId="{CC01FA36-4E17-8842-B781-1BF233ACCA80}" type="pres">
      <dgm:prSet presAssocID="{1D8861F3-A282-BD49-9F86-05C631F6225E}" presName="textA" presStyleLbl="revTx" presStyleIdx="0" presStyleCnt="3">
        <dgm:presLayoutVars>
          <dgm:bulletEnabled val="1"/>
        </dgm:presLayoutVars>
      </dgm:prSet>
      <dgm:spPr/>
    </dgm:pt>
    <dgm:pt modelId="{7D14ED3C-5D16-A344-8FA1-2601D321571A}" type="pres">
      <dgm:prSet presAssocID="{1D8861F3-A282-BD49-9F86-05C631F6225E}" presName="circleA" presStyleLbl="node1" presStyleIdx="0" presStyleCnt="3"/>
      <dgm:spPr/>
    </dgm:pt>
    <dgm:pt modelId="{9948FB4E-F025-504C-8580-F6EDE8122AA5}" type="pres">
      <dgm:prSet presAssocID="{1D8861F3-A282-BD49-9F86-05C631F6225E}" presName="spaceA" presStyleCnt="0"/>
      <dgm:spPr/>
    </dgm:pt>
    <dgm:pt modelId="{DA5BD8C6-45D1-8E4E-8E35-C44A78C0C6B9}" type="pres">
      <dgm:prSet presAssocID="{F0E6C876-4FA4-AE4C-8631-4C1656C587ED}" presName="space" presStyleCnt="0"/>
      <dgm:spPr/>
    </dgm:pt>
    <dgm:pt modelId="{C31257D1-8AA3-EF4B-A798-000C6DEC0FC3}" type="pres">
      <dgm:prSet presAssocID="{ECE35867-994D-6B4F-A17C-46561E47A191}" presName="compositeB" presStyleCnt="0"/>
      <dgm:spPr/>
    </dgm:pt>
    <dgm:pt modelId="{D7E2E45B-B83A-9F43-9D86-3B11A6EFA541}" type="pres">
      <dgm:prSet presAssocID="{ECE35867-994D-6B4F-A17C-46561E47A191}" presName="textB" presStyleLbl="revTx" presStyleIdx="1" presStyleCnt="3">
        <dgm:presLayoutVars>
          <dgm:bulletEnabled val="1"/>
        </dgm:presLayoutVars>
      </dgm:prSet>
      <dgm:spPr/>
    </dgm:pt>
    <dgm:pt modelId="{9913693D-C93B-8A4A-ABEB-4B15786F0B0A}" type="pres">
      <dgm:prSet presAssocID="{ECE35867-994D-6B4F-A17C-46561E47A191}" presName="circleB" presStyleLbl="node1" presStyleIdx="1" presStyleCnt="3"/>
      <dgm:spPr/>
    </dgm:pt>
    <dgm:pt modelId="{B399BA8C-EEC3-F347-A351-967DDA61E6BA}" type="pres">
      <dgm:prSet presAssocID="{ECE35867-994D-6B4F-A17C-46561E47A191}" presName="spaceB" presStyleCnt="0"/>
      <dgm:spPr/>
    </dgm:pt>
    <dgm:pt modelId="{4AAA3A18-01DF-4B4D-90F5-857570B6E4F6}" type="pres">
      <dgm:prSet presAssocID="{D220D1D5-E4FB-5144-B3FB-8667056EF45D}" presName="space" presStyleCnt="0"/>
      <dgm:spPr/>
    </dgm:pt>
    <dgm:pt modelId="{437982C2-5535-D145-BB73-822140A857A9}" type="pres">
      <dgm:prSet presAssocID="{7942123C-EF0D-7148-B1E3-4B6A89D722B6}" presName="compositeA" presStyleCnt="0"/>
      <dgm:spPr/>
    </dgm:pt>
    <dgm:pt modelId="{4945D585-0673-5D4D-8C51-A2E5A5BC9426}" type="pres">
      <dgm:prSet presAssocID="{7942123C-EF0D-7148-B1E3-4B6A89D722B6}" presName="textA" presStyleLbl="revTx" presStyleIdx="2" presStyleCnt="3">
        <dgm:presLayoutVars>
          <dgm:bulletEnabled val="1"/>
        </dgm:presLayoutVars>
      </dgm:prSet>
      <dgm:spPr/>
    </dgm:pt>
    <dgm:pt modelId="{EBD5018F-5787-604E-BEE9-E006B1199C51}" type="pres">
      <dgm:prSet presAssocID="{7942123C-EF0D-7148-B1E3-4B6A89D722B6}" presName="circleA" presStyleLbl="node1" presStyleIdx="2" presStyleCnt="3"/>
      <dgm:spPr/>
    </dgm:pt>
    <dgm:pt modelId="{DE66E6C9-15EC-D645-BBAC-86D66B4458B0}" type="pres">
      <dgm:prSet presAssocID="{7942123C-EF0D-7148-B1E3-4B6A89D722B6}" presName="spaceA" presStyleCnt="0"/>
      <dgm:spPr/>
    </dgm:pt>
  </dgm:ptLst>
  <dgm:cxnLst>
    <dgm:cxn modelId="{4EC2B513-A7DD-AA4A-8D99-D888986A55F1}" type="presOf" srcId="{7942123C-EF0D-7148-B1E3-4B6A89D722B6}" destId="{4945D585-0673-5D4D-8C51-A2E5A5BC9426}" srcOrd="0" destOrd="0" presId="urn:microsoft.com/office/officeart/2005/8/layout/hProcess11"/>
    <dgm:cxn modelId="{35B40348-332F-B640-A694-E52FE004A2D8}" srcId="{2DCDBA7C-4CC3-C945-B59D-67B56C17F318}" destId="{1D8861F3-A282-BD49-9F86-05C631F6225E}" srcOrd="0" destOrd="0" parTransId="{0E6B661A-771A-434B-9089-D6E9116EDA21}" sibTransId="{F0E6C876-4FA4-AE4C-8631-4C1656C587ED}"/>
    <dgm:cxn modelId="{D931D852-E87E-9D42-9E2F-AB9AA22D96E9}" type="presOf" srcId="{2DCDBA7C-4CC3-C945-B59D-67B56C17F318}" destId="{ED18DD19-271C-3A4C-AD6F-F27CDAB42A95}" srcOrd="0" destOrd="0" presId="urn:microsoft.com/office/officeart/2005/8/layout/hProcess11"/>
    <dgm:cxn modelId="{507B8A55-E5E2-2747-BE00-77074771A25D}" type="presOf" srcId="{ECE35867-994D-6B4F-A17C-46561E47A191}" destId="{D7E2E45B-B83A-9F43-9D86-3B11A6EFA541}" srcOrd="0" destOrd="0" presId="urn:microsoft.com/office/officeart/2005/8/layout/hProcess11"/>
    <dgm:cxn modelId="{E40E6674-D134-1644-B578-EEB725B2EB99}" srcId="{2DCDBA7C-4CC3-C945-B59D-67B56C17F318}" destId="{ECE35867-994D-6B4F-A17C-46561E47A191}" srcOrd="1" destOrd="0" parTransId="{1603EA7E-8F78-264E-98A4-ABDE29799E32}" sibTransId="{D220D1D5-E4FB-5144-B3FB-8667056EF45D}"/>
    <dgm:cxn modelId="{3EB94087-B622-8641-89FB-C09539481DF4}" type="presOf" srcId="{1D8861F3-A282-BD49-9F86-05C631F6225E}" destId="{CC01FA36-4E17-8842-B781-1BF233ACCA80}" srcOrd="0" destOrd="0" presId="urn:microsoft.com/office/officeart/2005/8/layout/hProcess11"/>
    <dgm:cxn modelId="{466542BA-31C7-9C4B-9230-3B48CF5D95AE}" srcId="{2DCDBA7C-4CC3-C945-B59D-67B56C17F318}" destId="{7942123C-EF0D-7148-B1E3-4B6A89D722B6}" srcOrd="2" destOrd="0" parTransId="{E7AA66FF-6AB3-CF4C-95FC-0E69B4E581FB}" sibTransId="{7770B672-E626-7946-9DC5-A5F72B40AABC}"/>
    <dgm:cxn modelId="{25BB95FE-DC2D-B44E-9300-E06E58961350}" type="presParOf" srcId="{ED18DD19-271C-3A4C-AD6F-F27CDAB42A95}" destId="{EE75E28B-52CE-F849-8DE7-8F468CA8B103}" srcOrd="0" destOrd="0" presId="urn:microsoft.com/office/officeart/2005/8/layout/hProcess11"/>
    <dgm:cxn modelId="{42D8583D-7F00-4241-A46B-84030F452804}" type="presParOf" srcId="{ED18DD19-271C-3A4C-AD6F-F27CDAB42A95}" destId="{1148843E-E67F-0E46-A07D-08D875D38425}" srcOrd="1" destOrd="0" presId="urn:microsoft.com/office/officeart/2005/8/layout/hProcess11"/>
    <dgm:cxn modelId="{A8E06176-43A2-A84B-BD95-D7D307C026D4}" type="presParOf" srcId="{1148843E-E67F-0E46-A07D-08D875D38425}" destId="{081661BE-83E4-654D-8782-4CC2CF3E9E68}" srcOrd="0" destOrd="0" presId="urn:microsoft.com/office/officeart/2005/8/layout/hProcess11"/>
    <dgm:cxn modelId="{1A5872D6-C969-434E-B894-86A2549D9777}" type="presParOf" srcId="{081661BE-83E4-654D-8782-4CC2CF3E9E68}" destId="{CC01FA36-4E17-8842-B781-1BF233ACCA80}" srcOrd="0" destOrd="0" presId="urn:microsoft.com/office/officeart/2005/8/layout/hProcess11"/>
    <dgm:cxn modelId="{2CE1BF71-9238-8448-9A4B-537533B1F69B}" type="presParOf" srcId="{081661BE-83E4-654D-8782-4CC2CF3E9E68}" destId="{7D14ED3C-5D16-A344-8FA1-2601D321571A}" srcOrd="1" destOrd="0" presId="urn:microsoft.com/office/officeart/2005/8/layout/hProcess11"/>
    <dgm:cxn modelId="{616D8276-8DE6-724B-91C6-7BB956D1F489}" type="presParOf" srcId="{081661BE-83E4-654D-8782-4CC2CF3E9E68}" destId="{9948FB4E-F025-504C-8580-F6EDE8122AA5}" srcOrd="2" destOrd="0" presId="urn:microsoft.com/office/officeart/2005/8/layout/hProcess11"/>
    <dgm:cxn modelId="{CA6060F1-8B7B-954E-99D4-72F34FEBB9F0}" type="presParOf" srcId="{1148843E-E67F-0E46-A07D-08D875D38425}" destId="{DA5BD8C6-45D1-8E4E-8E35-C44A78C0C6B9}" srcOrd="1" destOrd="0" presId="urn:microsoft.com/office/officeart/2005/8/layout/hProcess11"/>
    <dgm:cxn modelId="{51865874-5226-3E43-A788-D12C39E9074E}" type="presParOf" srcId="{1148843E-E67F-0E46-A07D-08D875D38425}" destId="{C31257D1-8AA3-EF4B-A798-000C6DEC0FC3}" srcOrd="2" destOrd="0" presId="urn:microsoft.com/office/officeart/2005/8/layout/hProcess11"/>
    <dgm:cxn modelId="{90492C2C-6269-EA4B-B540-BDAE112047BA}" type="presParOf" srcId="{C31257D1-8AA3-EF4B-A798-000C6DEC0FC3}" destId="{D7E2E45B-B83A-9F43-9D86-3B11A6EFA541}" srcOrd="0" destOrd="0" presId="urn:microsoft.com/office/officeart/2005/8/layout/hProcess11"/>
    <dgm:cxn modelId="{BD764FCC-952D-B640-8DE7-F35A9A7A7A29}" type="presParOf" srcId="{C31257D1-8AA3-EF4B-A798-000C6DEC0FC3}" destId="{9913693D-C93B-8A4A-ABEB-4B15786F0B0A}" srcOrd="1" destOrd="0" presId="urn:microsoft.com/office/officeart/2005/8/layout/hProcess11"/>
    <dgm:cxn modelId="{D43401F6-D597-4D4D-BDBD-F160777F77BA}" type="presParOf" srcId="{C31257D1-8AA3-EF4B-A798-000C6DEC0FC3}" destId="{B399BA8C-EEC3-F347-A351-967DDA61E6BA}" srcOrd="2" destOrd="0" presId="urn:microsoft.com/office/officeart/2005/8/layout/hProcess11"/>
    <dgm:cxn modelId="{E689FBF5-BFD6-F74D-BF3A-7BBF16E4048E}" type="presParOf" srcId="{1148843E-E67F-0E46-A07D-08D875D38425}" destId="{4AAA3A18-01DF-4B4D-90F5-857570B6E4F6}" srcOrd="3" destOrd="0" presId="urn:microsoft.com/office/officeart/2005/8/layout/hProcess11"/>
    <dgm:cxn modelId="{92B18F97-07A8-7140-A6B9-C70F2E771C1F}" type="presParOf" srcId="{1148843E-E67F-0E46-A07D-08D875D38425}" destId="{437982C2-5535-D145-BB73-822140A857A9}" srcOrd="4" destOrd="0" presId="urn:microsoft.com/office/officeart/2005/8/layout/hProcess11"/>
    <dgm:cxn modelId="{6AF686F7-B1E9-DF4B-A690-999637280769}" type="presParOf" srcId="{437982C2-5535-D145-BB73-822140A857A9}" destId="{4945D585-0673-5D4D-8C51-A2E5A5BC9426}" srcOrd="0" destOrd="0" presId="urn:microsoft.com/office/officeart/2005/8/layout/hProcess11"/>
    <dgm:cxn modelId="{55C0839E-D958-184B-9556-DD81AC269D93}" type="presParOf" srcId="{437982C2-5535-D145-BB73-822140A857A9}" destId="{EBD5018F-5787-604E-BEE9-E006B1199C51}" srcOrd="1" destOrd="0" presId="urn:microsoft.com/office/officeart/2005/8/layout/hProcess11"/>
    <dgm:cxn modelId="{0409D590-0B73-ED40-941F-8BE248B64903}" type="presParOf" srcId="{437982C2-5535-D145-BB73-822140A857A9}" destId="{DE66E6C9-15EC-D645-BBAC-86D66B4458B0}" srcOrd="2" destOrd="0" presId="urn:microsoft.com/office/officeart/2005/8/layout/hProcess1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6E53A3A-8BF4-D144-B485-8B982EC8A24C}" type="doc">
      <dgm:prSet loTypeId="urn:microsoft.com/office/officeart/2005/8/layout/matrix3" loCatId="" qsTypeId="urn:microsoft.com/office/officeart/2005/8/quickstyle/simple1" qsCatId="simple" csTypeId="urn:microsoft.com/office/officeart/2005/8/colors/accent1_2" csCatId="accent1" phldr="1"/>
      <dgm:spPr/>
      <dgm:t>
        <a:bodyPr/>
        <a:lstStyle/>
        <a:p>
          <a:endParaRPr lang="en-US"/>
        </a:p>
      </dgm:t>
    </dgm:pt>
    <dgm:pt modelId="{748B0962-B12F-CB40-87BA-786F1505E409}">
      <dgm:prSet phldrT="[Text]"/>
      <dgm:spPr/>
      <dgm:t>
        <a:bodyPr/>
        <a:lstStyle/>
        <a:p>
          <a:r>
            <a:rPr lang="en-US" dirty="0"/>
            <a:t>Support</a:t>
          </a:r>
        </a:p>
      </dgm:t>
    </dgm:pt>
    <dgm:pt modelId="{D15E44F9-F97E-6A47-B261-DE0D740D1D26}" type="parTrans" cxnId="{79005041-5B01-4B4D-9AF6-B866EBAEE8F0}">
      <dgm:prSet/>
      <dgm:spPr/>
      <dgm:t>
        <a:bodyPr/>
        <a:lstStyle/>
        <a:p>
          <a:endParaRPr lang="en-US"/>
        </a:p>
      </dgm:t>
    </dgm:pt>
    <dgm:pt modelId="{E9742654-8792-774E-B88A-9FB8E471D955}" type="sibTrans" cxnId="{79005041-5B01-4B4D-9AF6-B866EBAEE8F0}">
      <dgm:prSet/>
      <dgm:spPr/>
      <dgm:t>
        <a:bodyPr/>
        <a:lstStyle/>
        <a:p>
          <a:endParaRPr lang="en-US"/>
        </a:p>
      </dgm:t>
    </dgm:pt>
    <dgm:pt modelId="{E4B1C29E-D79A-F447-99E8-809F2BF382D5}">
      <dgm:prSet phldrT="[Text]"/>
      <dgm:spPr/>
      <dgm:t>
        <a:bodyPr/>
        <a:lstStyle/>
        <a:p>
          <a:r>
            <a:rPr lang="en-US" dirty="0"/>
            <a:t>Confidence</a:t>
          </a:r>
        </a:p>
      </dgm:t>
    </dgm:pt>
    <dgm:pt modelId="{8859A131-1D38-A94F-802A-C84E9D9CDB9F}" type="parTrans" cxnId="{B52B74FA-3B0F-4448-97AF-73826AE9EC4D}">
      <dgm:prSet/>
      <dgm:spPr/>
      <dgm:t>
        <a:bodyPr/>
        <a:lstStyle/>
        <a:p>
          <a:endParaRPr lang="en-US"/>
        </a:p>
      </dgm:t>
    </dgm:pt>
    <dgm:pt modelId="{A08B6F1A-30A3-794F-8D5D-536FAC05A3F6}" type="sibTrans" cxnId="{B52B74FA-3B0F-4448-97AF-73826AE9EC4D}">
      <dgm:prSet/>
      <dgm:spPr/>
      <dgm:t>
        <a:bodyPr/>
        <a:lstStyle/>
        <a:p>
          <a:endParaRPr lang="en-US"/>
        </a:p>
      </dgm:t>
    </dgm:pt>
    <dgm:pt modelId="{0F334E20-AE6F-8E43-A0AF-1B4D2269A555}">
      <dgm:prSet phldrT="[Text]"/>
      <dgm:spPr/>
      <dgm:t>
        <a:bodyPr/>
        <a:lstStyle/>
        <a:p>
          <a:r>
            <a:rPr lang="en-US" dirty="0"/>
            <a:t>5%</a:t>
          </a:r>
        </a:p>
      </dgm:t>
    </dgm:pt>
    <dgm:pt modelId="{CAF342B3-D809-C241-8F0B-702AC8020335}" type="parTrans" cxnId="{C0C3561E-189D-2A4F-8C22-BC5DEDFB08DF}">
      <dgm:prSet/>
      <dgm:spPr/>
      <dgm:t>
        <a:bodyPr/>
        <a:lstStyle/>
        <a:p>
          <a:endParaRPr lang="en-US"/>
        </a:p>
      </dgm:t>
    </dgm:pt>
    <dgm:pt modelId="{766A507A-8334-D548-9D96-20A99A98B0E9}" type="sibTrans" cxnId="{C0C3561E-189D-2A4F-8C22-BC5DEDFB08DF}">
      <dgm:prSet/>
      <dgm:spPr/>
      <dgm:t>
        <a:bodyPr/>
        <a:lstStyle/>
        <a:p>
          <a:endParaRPr lang="en-US"/>
        </a:p>
      </dgm:t>
    </dgm:pt>
    <dgm:pt modelId="{4632D7D4-DA0B-CB43-BF17-E146578BAB0B}">
      <dgm:prSet phldrT="[Text]"/>
      <dgm:spPr/>
      <dgm:t>
        <a:bodyPr/>
        <a:lstStyle/>
        <a:p>
          <a:r>
            <a:rPr lang="en-US" dirty="0"/>
            <a:t>1%</a:t>
          </a:r>
        </a:p>
      </dgm:t>
    </dgm:pt>
    <dgm:pt modelId="{3FB997AB-0C77-A746-86F5-568E88AC9B20}" type="parTrans" cxnId="{03C5187A-11DE-1D44-9820-8F5F846A6A1F}">
      <dgm:prSet/>
      <dgm:spPr/>
      <dgm:t>
        <a:bodyPr/>
        <a:lstStyle/>
        <a:p>
          <a:endParaRPr lang="en-US"/>
        </a:p>
      </dgm:t>
    </dgm:pt>
    <dgm:pt modelId="{08B8DE23-92FA-B34E-9862-1DDD2C0EC4F9}" type="sibTrans" cxnId="{03C5187A-11DE-1D44-9820-8F5F846A6A1F}">
      <dgm:prSet/>
      <dgm:spPr/>
      <dgm:t>
        <a:bodyPr/>
        <a:lstStyle/>
        <a:p>
          <a:endParaRPr lang="en-US"/>
        </a:p>
      </dgm:t>
    </dgm:pt>
    <dgm:pt modelId="{B2BE316F-40A5-4A4D-A6DD-129D6CAF0485}" type="pres">
      <dgm:prSet presAssocID="{86E53A3A-8BF4-D144-B485-8B982EC8A24C}" presName="matrix" presStyleCnt="0">
        <dgm:presLayoutVars>
          <dgm:chMax val="1"/>
          <dgm:dir/>
          <dgm:resizeHandles val="exact"/>
        </dgm:presLayoutVars>
      </dgm:prSet>
      <dgm:spPr/>
    </dgm:pt>
    <dgm:pt modelId="{60EEA4DF-6DC7-6E45-81ED-8FE94102C8B9}" type="pres">
      <dgm:prSet presAssocID="{86E53A3A-8BF4-D144-B485-8B982EC8A24C}" presName="diamond" presStyleLbl="bgShp" presStyleIdx="0" presStyleCnt="1"/>
      <dgm:spPr/>
    </dgm:pt>
    <dgm:pt modelId="{98BD6AAF-105F-274B-A568-122186A86588}" type="pres">
      <dgm:prSet presAssocID="{86E53A3A-8BF4-D144-B485-8B982EC8A24C}" presName="quad1" presStyleLbl="node1" presStyleIdx="0" presStyleCnt="4">
        <dgm:presLayoutVars>
          <dgm:chMax val="0"/>
          <dgm:chPref val="0"/>
          <dgm:bulletEnabled val="1"/>
        </dgm:presLayoutVars>
      </dgm:prSet>
      <dgm:spPr/>
    </dgm:pt>
    <dgm:pt modelId="{F34B9693-5BF9-7349-878D-8766555F0615}" type="pres">
      <dgm:prSet presAssocID="{86E53A3A-8BF4-D144-B485-8B982EC8A24C}" presName="quad2" presStyleLbl="node1" presStyleIdx="1" presStyleCnt="4">
        <dgm:presLayoutVars>
          <dgm:chMax val="0"/>
          <dgm:chPref val="0"/>
          <dgm:bulletEnabled val="1"/>
        </dgm:presLayoutVars>
      </dgm:prSet>
      <dgm:spPr/>
    </dgm:pt>
    <dgm:pt modelId="{9986488B-2B78-1B48-B4CA-DBF62985E6B4}" type="pres">
      <dgm:prSet presAssocID="{86E53A3A-8BF4-D144-B485-8B982EC8A24C}" presName="quad3" presStyleLbl="node1" presStyleIdx="2" presStyleCnt="4">
        <dgm:presLayoutVars>
          <dgm:chMax val="0"/>
          <dgm:chPref val="0"/>
          <dgm:bulletEnabled val="1"/>
        </dgm:presLayoutVars>
      </dgm:prSet>
      <dgm:spPr/>
    </dgm:pt>
    <dgm:pt modelId="{CD7BAAB4-737E-E243-9B65-39F981327818}" type="pres">
      <dgm:prSet presAssocID="{86E53A3A-8BF4-D144-B485-8B982EC8A24C}" presName="quad4" presStyleLbl="node1" presStyleIdx="3" presStyleCnt="4">
        <dgm:presLayoutVars>
          <dgm:chMax val="0"/>
          <dgm:chPref val="0"/>
          <dgm:bulletEnabled val="1"/>
        </dgm:presLayoutVars>
      </dgm:prSet>
      <dgm:spPr/>
    </dgm:pt>
  </dgm:ptLst>
  <dgm:cxnLst>
    <dgm:cxn modelId="{C0C3561E-189D-2A4F-8C22-BC5DEDFB08DF}" srcId="{86E53A3A-8BF4-D144-B485-8B982EC8A24C}" destId="{0F334E20-AE6F-8E43-A0AF-1B4D2269A555}" srcOrd="2" destOrd="0" parTransId="{CAF342B3-D809-C241-8F0B-702AC8020335}" sibTransId="{766A507A-8334-D548-9D96-20A99A98B0E9}"/>
    <dgm:cxn modelId="{79005041-5B01-4B4D-9AF6-B866EBAEE8F0}" srcId="{86E53A3A-8BF4-D144-B485-8B982EC8A24C}" destId="{748B0962-B12F-CB40-87BA-786F1505E409}" srcOrd="0" destOrd="0" parTransId="{D15E44F9-F97E-6A47-B261-DE0D740D1D26}" sibTransId="{E9742654-8792-774E-B88A-9FB8E471D955}"/>
    <dgm:cxn modelId="{03C5187A-11DE-1D44-9820-8F5F846A6A1F}" srcId="{86E53A3A-8BF4-D144-B485-8B982EC8A24C}" destId="{4632D7D4-DA0B-CB43-BF17-E146578BAB0B}" srcOrd="3" destOrd="0" parTransId="{3FB997AB-0C77-A746-86F5-568E88AC9B20}" sibTransId="{08B8DE23-92FA-B34E-9862-1DDD2C0EC4F9}"/>
    <dgm:cxn modelId="{03E48E88-1E2B-1045-BEA6-5EB54E6BACB0}" type="presOf" srcId="{748B0962-B12F-CB40-87BA-786F1505E409}" destId="{98BD6AAF-105F-274B-A568-122186A86588}" srcOrd="0" destOrd="0" presId="urn:microsoft.com/office/officeart/2005/8/layout/matrix3"/>
    <dgm:cxn modelId="{8CDA1EBE-22D6-5640-A80E-C2E438D47255}" type="presOf" srcId="{0F334E20-AE6F-8E43-A0AF-1B4D2269A555}" destId="{9986488B-2B78-1B48-B4CA-DBF62985E6B4}" srcOrd="0" destOrd="0" presId="urn:microsoft.com/office/officeart/2005/8/layout/matrix3"/>
    <dgm:cxn modelId="{D50C07C9-C624-2E4B-9AA8-B597BC0AB5BA}" type="presOf" srcId="{E4B1C29E-D79A-F447-99E8-809F2BF382D5}" destId="{F34B9693-5BF9-7349-878D-8766555F0615}" srcOrd="0" destOrd="0" presId="urn:microsoft.com/office/officeart/2005/8/layout/matrix3"/>
    <dgm:cxn modelId="{166057F2-F102-D34E-A36B-3F9D59F041FD}" type="presOf" srcId="{4632D7D4-DA0B-CB43-BF17-E146578BAB0B}" destId="{CD7BAAB4-737E-E243-9B65-39F981327818}" srcOrd="0" destOrd="0" presId="urn:microsoft.com/office/officeart/2005/8/layout/matrix3"/>
    <dgm:cxn modelId="{B52B74FA-3B0F-4448-97AF-73826AE9EC4D}" srcId="{86E53A3A-8BF4-D144-B485-8B982EC8A24C}" destId="{E4B1C29E-D79A-F447-99E8-809F2BF382D5}" srcOrd="1" destOrd="0" parTransId="{8859A131-1D38-A94F-802A-C84E9D9CDB9F}" sibTransId="{A08B6F1A-30A3-794F-8D5D-536FAC05A3F6}"/>
    <dgm:cxn modelId="{313BB0FA-FBCF-2241-8C6A-ADDA5384F634}" type="presOf" srcId="{86E53A3A-8BF4-D144-B485-8B982EC8A24C}" destId="{B2BE316F-40A5-4A4D-A6DD-129D6CAF0485}" srcOrd="0" destOrd="0" presId="urn:microsoft.com/office/officeart/2005/8/layout/matrix3"/>
    <dgm:cxn modelId="{A05E1FE4-B2EC-D941-9355-251642EA5A5B}" type="presParOf" srcId="{B2BE316F-40A5-4A4D-A6DD-129D6CAF0485}" destId="{60EEA4DF-6DC7-6E45-81ED-8FE94102C8B9}" srcOrd="0" destOrd="0" presId="urn:microsoft.com/office/officeart/2005/8/layout/matrix3"/>
    <dgm:cxn modelId="{2E63FB22-FBCB-FE4C-8A0B-F40D68A83ACA}" type="presParOf" srcId="{B2BE316F-40A5-4A4D-A6DD-129D6CAF0485}" destId="{98BD6AAF-105F-274B-A568-122186A86588}" srcOrd="1" destOrd="0" presId="urn:microsoft.com/office/officeart/2005/8/layout/matrix3"/>
    <dgm:cxn modelId="{7C7A7CB8-602E-EB46-9B61-DEDB00503D7B}" type="presParOf" srcId="{B2BE316F-40A5-4A4D-A6DD-129D6CAF0485}" destId="{F34B9693-5BF9-7349-878D-8766555F0615}" srcOrd="2" destOrd="0" presId="urn:microsoft.com/office/officeart/2005/8/layout/matrix3"/>
    <dgm:cxn modelId="{A3B0AE6B-917A-E248-92F2-169F313A3942}" type="presParOf" srcId="{B2BE316F-40A5-4A4D-A6DD-129D6CAF0485}" destId="{9986488B-2B78-1B48-B4CA-DBF62985E6B4}" srcOrd="3" destOrd="0" presId="urn:microsoft.com/office/officeart/2005/8/layout/matrix3"/>
    <dgm:cxn modelId="{A885FF3C-B71D-CC42-A4B0-97F1A151794D}" type="presParOf" srcId="{B2BE316F-40A5-4A4D-A6DD-129D6CAF0485}" destId="{CD7BAAB4-737E-E243-9B65-39F981327818}" srcOrd="4" destOrd="0" presId="urn:microsoft.com/office/officeart/2005/8/layout/matrix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934497C-35A9-814A-B077-B70BFD2EA1DC}">
      <dsp:nvSpPr>
        <dsp:cNvPr id="0" name=""/>
        <dsp:cNvSpPr/>
      </dsp:nvSpPr>
      <dsp:spPr>
        <a:xfrm>
          <a:off x="3879949" y="344"/>
          <a:ext cx="1384101" cy="899666"/>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Data Understanding</a:t>
          </a:r>
        </a:p>
      </dsp:txBody>
      <dsp:txXfrm>
        <a:off x="3923867" y="44262"/>
        <a:ext cx="1296265" cy="811830"/>
      </dsp:txXfrm>
    </dsp:sp>
    <dsp:sp modelId="{ECB9F3CA-4728-E24F-AA59-5201215AAB63}">
      <dsp:nvSpPr>
        <dsp:cNvPr id="0" name=""/>
        <dsp:cNvSpPr/>
      </dsp:nvSpPr>
      <dsp:spPr>
        <a:xfrm>
          <a:off x="2005754" y="450177"/>
          <a:ext cx="5132491" cy="5132491"/>
        </a:xfrm>
        <a:custGeom>
          <a:avLst/>
          <a:gdLst/>
          <a:ahLst/>
          <a:cxnLst/>
          <a:rect l="0" t="0" r="0" b="0"/>
          <a:pathLst>
            <a:path>
              <a:moveTo>
                <a:pt x="3439261" y="153061"/>
              </a:moveTo>
              <a:arcTo wR="2566245" hR="2566245" stAng="17393314" swAng="771251"/>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 modelId="{34CA5EA5-61E3-C64B-8EE7-CFE5D8240A2C}">
      <dsp:nvSpPr>
        <dsp:cNvPr id="0" name=""/>
        <dsp:cNvSpPr/>
      </dsp:nvSpPr>
      <dsp:spPr>
        <a:xfrm>
          <a:off x="5886320" y="966562"/>
          <a:ext cx="1384101" cy="899666"/>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Data Preperation</a:t>
          </a:r>
        </a:p>
      </dsp:txBody>
      <dsp:txXfrm>
        <a:off x="5930238" y="1010480"/>
        <a:ext cx="1296265" cy="811830"/>
      </dsp:txXfrm>
    </dsp:sp>
    <dsp:sp modelId="{60D57625-B501-3748-ABC2-88A02CBC1498}">
      <dsp:nvSpPr>
        <dsp:cNvPr id="0" name=""/>
        <dsp:cNvSpPr/>
      </dsp:nvSpPr>
      <dsp:spPr>
        <a:xfrm>
          <a:off x="2005754" y="450177"/>
          <a:ext cx="5132491" cy="5132491"/>
        </a:xfrm>
        <a:custGeom>
          <a:avLst/>
          <a:gdLst/>
          <a:ahLst/>
          <a:cxnLst/>
          <a:rect l="0" t="0" r="0" b="0"/>
          <a:pathLst>
            <a:path>
              <a:moveTo>
                <a:pt x="4964838" y="1653902"/>
              </a:moveTo>
              <a:arcTo wR="2566245" hR="2566245" stAng="20350494" swAng="1063746"/>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 modelId="{C813169E-7E7B-8047-AD34-3E20A032525A}">
      <dsp:nvSpPr>
        <dsp:cNvPr id="0" name=""/>
        <dsp:cNvSpPr/>
      </dsp:nvSpPr>
      <dsp:spPr>
        <a:xfrm>
          <a:off x="6381853" y="3137633"/>
          <a:ext cx="1384101" cy="899666"/>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Exploratory Analysis</a:t>
          </a:r>
        </a:p>
      </dsp:txBody>
      <dsp:txXfrm>
        <a:off x="6425771" y="3181551"/>
        <a:ext cx="1296265" cy="811830"/>
      </dsp:txXfrm>
    </dsp:sp>
    <dsp:sp modelId="{F3BF4366-D92E-3240-8B33-34474598B399}">
      <dsp:nvSpPr>
        <dsp:cNvPr id="0" name=""/>
        <dsp:cNvSpPr/>
      </dsp:nvSpPr>
      <dsp:spPr>
        <a:xfrm>
          <a:off x="2005754" y="450177"/>
          <a:ext cx="5132491" cy="5132491"/>
        </a:xfrm>
        <a:custGeom>
          <a:avLst/>
          <a:gdLst/>
          <a:ahLst/>
          <a:cxnLst/>
          <a:rect l="0" t="0" r="0" b="0"/>
          <a:pathLst>
            <a:path>
              <a:moveTo>
                <a:pt x="4831538" y="3772091"/>
              </a:moveTo>
              <a:arcTo wR="2566245" hR="2566245" stAng="1681618" swAng="834770"/>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 modelId="{681EBCA7-A189-5D44-BF80-EDFC077A7463}">
      <dsp:nvSpPr>
        <dsp:cNvPr id="0" name=""/>
        <dsp:cNvSpPr/>
      </dsp:nvSpPr>
      <dsp:spPr>
        <a:xfrm>
          <a:off x="4993401" y="4878697"/>
          <a:ext cx="1384101" cy="899666"/>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Modelling</a:t>
          </a:r>
        </a:p>
      </dsp:txBody>
      <dsp:txXfrm>
        <a:off x="5037319" y="4922615"/>
        <a:ext cx="1296265" cy="811830"/>
      </dsp:txXfrm>
    </dsp:sp>
    <dsp:sp modelId="{A8175FEA-7641-6146-97C4-44C9D826EE3F}">
      <dsp:nvSpPr>
        <dsp:cNvPr id="0" name=""/>
        <dsp:cNvSpPr/>
      </dsp:nvSpPr>
      <dsp:spPr>
        <a:xfrm>
          <a:off x="2005754" y="450177"/>
          <a:ext cx="5132491" cy="5132491"/>
        </a:xfrm>
        <a:custGeom>
          <a:avLst/>
          <a:gdLst/>
          <a:ahLst/>
          <a:cxnLst/>
          <a:rect l="0" t="0" r="0" b="0"/>
          <a:pathLst>
            <a:path>
              <a:moveTo>
                <a:pt x="2820585" y="5119856"/>
              </a:moveTo>
              <a:arcTo wR="2566245" hR="2566245" stAng="5058726" swAng="682549"/>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 modelId="{3FE4430A-5AD9-1244-B20D-7EA426DB4095}">
      <dsp:nvSpPr>
        <dsp:cNvPr id="0" name=""/>
        <dsp:cNvSpPr/>
      </dsp:nvSpPr>
      <dsp:spPr>
        <a:xfrm>
          <a:off x="2766496" y="4878697"/>
          <a:ext cx="1384101" cy="899666"/>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Validation</a:t>
          </a:r>
        </a:p>
      </dsp:txBody>
      <dsp:txXfrm>
        <a:off x="2810414" y="4922615"/>
        <a:ext cx="1296265" cy="811830"/>
      </dsp:txXfrm>
    </dsp:sp>
    <dsp:sp modelId="{A632515B-FC4E-0248-8B55-0DD1BB697AA6}">
      <dsp:nvSpPr>
        <dsp:cNvPr id="0" name=""/>
        <dsp:cNvSpPr/>
      </dsp:nvSpPr>
      <dsp:spPr>
        <a:xfrm>
          <a:off x="2005754" y="450177"/>
          <a:ext cx="5132491" cy="5132491"/>
        </a:xfrm>
        <a:custGeom>
          <a:avLst/>
          <a:gdLst/>
          <a:ahLst/>
          <a:cxnLst/>
          <a:rect l="0" t="0" r="0" b="0"/>
          <a:pathLst>
            <a:path>
              <a:moveTo>
                <a:pt x="657350" y="4281395"/>
              </a:moveTo>
              <a:arcTo wR="2566245" hR="2566245" stAng="8283611" swAng="834770"/>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 modelId="{E1DA0EEF-4B5F-4B4A-B5DB-7A95B8C23F88}">
      <dsp:nvSpPr>
        <dsp:cNvPr id="0" name=""/>
        <dsp:cNvSpPr/>
      </dsp:nvSpPr>
      <dsp:spPr>
        <a:xfrm>
          <a:off x="1378044" y="3137633"/>
          <a:ext cx="1384101" cy="899666"/>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Commuication</a:t>
          </a:r>
        </a:p>
      </dsp:txBody>
      <dsp:txXfrm>
        <a:off x="1421962" y="3181551"/>
        <a:ext cx="1296265" cy="811830"/>
      </dsp:txXfrm>
    </dsp:sp>
    <dsp:sp modelId="{AF1E8075-1E85-5442-B2F9-5E1A38B79EAB}">
      <dsp:nvSpPr>
        <dsp:cNvPr id="0" name=""/>
        <dsp:cNvSpPr/>
      </dsp:nvSpPr>
      <dsp:spPr>
        <a:xfrm>
          <a:off x="2005754" y="450177"/>
          <a:ext cx="5132491" cy="5132491"/>
        </a:xfrm>
        <a:custGeom>
          <a:avLst/>
          <a:gdLst/>
          <a:ahLst/>
          <a:cxnLst/>
          <a:rect l="0" t="0" r="0" b="0"/>
          <a:pathLst>
            <a:path>
              <a:moveTo>
                <a:pt x="3745" y="2427644"/>
              </a:moveTo>
              <a:arcTo wR="2566245" hR="2566245" stAng="10985760" swAng="1063746"/>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 modelId="{B914A022-BEF9-B94F-8DC1-08B8F78F048E}">
      <dsp:nvSpPr>
        <dsp:cNvPr id="0" name=""/>
        <dsp:cNvSpPr/>
      </dsp:nvSpPr>
      <dsp:spPr>
        <a:xfrm>
          <a:off x="1873577" y="966562"/>
          <a:ext cx="1384101" cy="899666"/>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Next Steps</a:t>
          </a:r>
        </a:p>
      </dsp:txBody>
      <dsp:txXfrm>
        <a:off x="1917495" y="1010480"/>
        <a:ext cx="1296265" cy="811830"/>
      </dsp:txXfrm>
    </dsp:sp>
    <dsp:sp modelId="{4D4FC83A-26A9-A845-800F-E85F0F704E55}">
      <dsp:nvSpPr>
        <dsp:cNvPr id="0" name=""/>
        <dsp:cNvSpPr/>
      </dsp:nvSpPr>
      <dsp:spPr>
        <a:xfrm>
          <a:off x="2005754" y="450177"/>
          <a:ext cx="5132491" cy="5132491"/>
        </a:xfrm>
        <a:custGeom>
          <a:avLst/>
          <a:gdLst/>
          <a:ahLst/>
          <a:cxnLst/>
          <a:rect l="0" t="0" r="0" b="0"/>
          <a:pathLst>
            <a:path>
              <a:moveTo>
                <a:pt x="1178245" y="407757"/>
              </a:moveTo>
              <a:arcTo wR="2566245" hR="2566245" stAng="14235435" swAng="771251"/>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3333BC8-D52D-4842-AC25-A7FA559468B7}">
      <dsp:nvSpPr>
        <dsp:cNvPr id="0" name=""/>
        <dsp:cNvSpPr/>
      </dsp:nvSpPr>
      <dsp:spPr>
        <a:xfrm>
          <a:off x="2155507" y="2277603"/>
          <a:ext cx="1784985" cy="1784985"/>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955" tIns="20955" rIns="20955" bIns="20955" numCol="1" spcCol="1270" anchor="ctr" anchorCtr="0">
          <a:noAutofit/>
        </a:bodyPr>
        <a:lstStyle/>
        <a:p>
          <a:pPr marL="0" lvl="0" indent="0" algn="ctr" defTabSz="1466850">
            <a:lnSpc>
              <a:spcPct val="90000"/>
            </a:lnSpc>
            <a:spcBef>
              <a:spcPct val="0"/>
            </a:spcBef>
            <a:spcAft>
              <a:spcPct val="35000"/>
            </a:spcAft>
            <a:buNone/>
          </a:pPr>
          <a:r>
            <a:rPr lang="en-US" sz="3300" kern="1200" dirty="0"/>
            <a:t>Python</a:t>
          </a:r>
        </a:p>
      </dsp:txBody>
      <dsp:txXfrm>
        <a:off x="2416912" y="2539008"/>
        <a:ext cx="1262175" cy="1262175"/>
      </dsp:txXfrm>
    </dsp:sp>
    <dsp:sp modelId="{8B6A5012-97BA-504D-B568-4BDAB8CCEB6D}">
      <dsp:nvSpPr>
        <dsp:cNvPr id="0" name=""/>
        <dsp:cNvSpPr/>
      </dsp:nvSpPr>
      <dsp:spPr>
        <a:xfrm rot="12900000">
          <a:off x="871449" y="1920360"/>
          <a:ext cx="1510013" cy="508720"/>
        </a:xfrm>
        <a:prstGeom prst="lef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9577E3B-8EC7-864C-AD58-7D60E123F8C8}">
      <dsp:nvSpPr>
        <dsp:cNvPr id="0" name=""/>
        <dsp:cNvSpPr/>
      </dsp:nvSpPr>
      <dsp:spPr>
        <a:xfrm>
          <a:off x="160123" y="1063372"/>
          <a:ext cx="1695735" cy="1356588"/>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40005" rIns="40005" bIns="40005" numCol="1" spcCol="1270" anchor="ctr" anchorCtr="0">
          <a:noAutofit/>
        </a:bodyPr>
        <a:lstStyle/>
        <a:p>
          <a:pPr marL="0" lvl="0" indent="0" algn="ctr" defTabSz="933450">
            <a:lnSpc>
              <a:spcPct val="90000"/>
            </a:lnSpc>
            <a:spcBef>
              <a:spcPct val="0"/>
            </a:spcBef>
            <a:spcAft>
              <a:spcPct val="35000"/>
            </a:spcAft>
            <a:buNone/>
          </a:pPr>
          <a:r>
            <a:rPr lang="en-US" sz="2100" kern="1200" dirty="0"/>
            <a:t>Non-Linear Regression</a:t>
          </a:r>
        </a:p>
      </dsp:txBody>
      <dsp:txXfrm>
        <a:off x="199856" y="1103105"/>
        <a:ext cx="1616269" cy="1277122"/>
      </dsp:txXfrm>
    </dsp:sp>
    <dsp:sp modelId="{6BEDB043-61BC-3348-AFCF-7F5156C7A388}">
      <dsp:nvSpPr>
        <dsp:cNvPr id="0" name=""/>
        <dsp:cNvSpPr/>
      </dsp:nvSpPr>
      <dsp:spPr>
        <a:xfrm rot="16200000">
          <a:off x="2292993" y="1180352"/>
          <a:ext cx="1510013" cy="508720"/>
        </a:xfrm>
        <a:prstGeom prst="lef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E2CA5B1-0378-3E43-AE58-45CA0E4573B7}">
      <dsp:nvSpPr>
        <dsp:cNvPr id="0" name=""/>
        <dsp:cNvSpPr/>
      </dsp:nvSpPr>
      <dsp:spPr>
        <a:xfrm>
          <a:off x="2200132" y="1411"/>
          <a:ext cx="1695735" cy="1356588"/>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40005" rIns="40005" bIns="40005" numCol="1" spcCol="1270" anchor="ctr" anchorCtr="0">
          <a:noAutofit/>
        </a:bodyPr>
        <a:lstStyle/>
        <a:p>
          <a:pPr marL="0" lvl="0" indent="0" algn="ctr" defTabSz="933450">
            <a:lnSpc>
              <a:spcPct val="90000"/>
            </a:lnSpc>
            <a:spcBef>
              <a:spcPct val="0"/>
            </a:spcBef>
            <a:spcAft>
              <a:spcPct val="35000"/>
            </a:spcAft>
            <a:buNone/>
          </a:pPr>
          <a:r>
            <a:rPr lang="en-US" sz="2100" kern="1200" dirty="0" err="1"/>
            <a:t>Apriori</a:t>
          </a:r>
          <a:endParaRPr lang="en-US" sz="2100" kern="1200" dirty="0"/>
        </a:p>
      </dsp:txBody>
      <dsp:txXfrm>
        <a:off x="2239865" y="41144"/>
        <a:ext cx="1616269" cy="1277122"/>
      </dsp:txXfrm>
    </dsp:sp>
    <dsp:sp modelId="{3B28063D-E94F-D749-8F82-1F84B5A6F046}">
      <dsp:nvSpPr>
        <dsp:cNvPr id="0" name=""/>
        <dsp:cNvSpPr/>
      </dsp:nvSpPr>
      <dsp:spPr>
        <a:xfrm rot="19500000">
          <a:off x="3714536" y="1920360"/>
          <a:ext cx="1510013" cy="508720"/>
        </a:xfrm>
        <a:prstGeom prst="lef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6A08C16A-236F-D445-A22B-686112C343D8}">
      <dsp:nvSpPr>
        <dsp:cNvPr id="0" name=""/>
        <dsp:cNvSpPr/>
      </dsp:nvSpPr>
      <dsp:spPr>
        <a:xfrm>
          <a:off x="4240140" y="1063372"/>
          <a:ext cx="1695735" cy="1356588"/>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40005" rIns="40005" bIns="40005" numCol="1" spcCol="1270" anchor="ctr" anchorCtr="0">
          <a:noAutofit/>
        </a:bodyPr>
        <a:lstStyle/>
        <a:p>
          <a:pPr marL="0" lvl="0" indent="0" algn="ctr" defTabSz="933450">
            <a:lnSpc>
              <a:spcPct val="90000"/>
            </a:lnSpc>
            <a:spcBef>
              <a:spcPct val="0"/>
            </a:spcBef>
            <a:spcAft>
              <a:spcPct val="35000"/>
            </a:spcAft>
            <a:buNone/>
          </a:pPr>
          <a:r>
            <a:rPr lang="en-US" sz="2100" kern="1200" dirty="0"/>
            <a:t>Classification</a:t>
          </a:r>
        </a:p>
      </dsp:txBody>
      <dsp:txXfrm>
        <a:off x="4279873" y="1103105"/>
        <a:ext cx="1616269" cy="127712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E68BDAD-0214-644B-B034-84A79000BF40}">
      <dsp:nvSpPr>
        <dsp:cNvPr id="0" name=""/>
        <dsp:cNvSpPr/>
      </dsp:nvSpPr>
      <dsp:spPr>
        <a:xfrm>
          <a:off x="643108" y="0"/>
          <a:ext cx="2591777" cy="1036711"/>
        </a:xfrm>
        <a:prstGeom prst="leftRightRibb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4157CB6-6259-AD44-95BD-E2D227DD8561}">
      <dsp:nvSpPr>
        <dsp:cNvPr id="0" name=""/>
        <dsp:cNvSpPr/>
      </dsp:nvSpPr>
      <dsp:spPr>
        <a:xfrm>
          <a:off x="954121" y="181424"/>
          <a:ext cx="855286" cy="507988"/>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88900" rIns="0" bIns="95250" numCol="1" spcCol="1270" anchor="ctr" anchorCtr="0">
          <a:noAutofit/>
        </a:bodyPr>
        <a:lstStyle/>
        <a:p>
          <a:pPr marL="0" lvl="0" indent="0" algn="ctr" defTabSz="1111250">
            <a:lnSpc>
              <a:spcPct val="90000"/>
            </a:lnSpc>
            <a:spcBef>
              <a:spcPct val="0"/>
            </a:spcBef>
            <a:spcAft>
              <a:spcPct val="35000"/>
            </a:spcAft>
            <a:buNone/>
          </a:pPr>
          <a:r>
            <a:rPr lang="en-US" sz="2500" kern="1200" dirty="0"/>
            <a:t>Train</a:t>
          </a:r>
        </a:p>
      </dsp:txBody>
      <dsp:txXfrm>
        <a:off x="954121" y="181424"/>
        <a:ext cx="855286" cy="507988"/>
      </dsp:txXfrm>
    </dsp:sp>
    <dsp:sp modelId="{9C4934C5-52B4-994A-9E79-D0DC9D358E61}">
      <dsp:nvSpPr>
        <dsp:cNvPr id="0" name=""/>
        <dsp:cNvSpPr/>
      </dsp:nvSpPr>
      <dsp:spPr>
        <a:xfrm>
          <a:off x="1938997" y="347298"/>
          <a:ext cx="1010793" cy="507988"/>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88900" rIns="0" bIns="95250" numCol="1" spcCol="1270" anchor="ctr" anchorCtr="0">
          <a:noAutofit/>
        </a:bodyPr>
        <a:lstStyle/>
        <a:p>
          <a:pPr marL="0" lvl="0" indent="0" algn="ctr" defTabSz="1111250">
            <a:lnSpc>
              <a:spcPct val="90000"/>
            </a:lnSpc>
            <a:spcBef>
              <a:spcPct val="0"/>
            </a:spcBef>
            <a:spcAft>
              <a:spcPct val="35000"/>
            </a:spcAft>
            <a:buNone/>
          </a:pPr>
          <a:r>
            <a:rPr lang="en-US" sz="2500" kern="1200" dirty="0"/>
            <a:t>Test</a:t>
          </a:r>
        </a:p>
      </dsp:txBody>
      <dsp:txXfrm>
        <a:off x="1938997" y="347298"/>
        <a:ext cx="1010793" cy="50798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75E28B-52CE-F849-8DE7-8F468CA8B103}">
      <dsp:nvSpPr>
        <dsp:cNvPr id="0" name=""/>
        <dsp:cNvSpPr/>
      </dsp:nvSpPr>
      <dsp:spPr>
        <a:xfrm>
          <a:off x="0" y="870108"/>
          <a:ext cx="6096000" cy="1160144"/>
        </a:xfrm>
        <a:prstGeom prst="notched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C01FA36-4E17-8842-B781-1BF233ACCA80}">
      <dsp:nvSpPr>
        <dsp:cNvPr id="0" name=""/>
        <dsp:cNvSpPr/>
      </dsp:nvSpPr>
      <dsp:spPr>
        <a:xfrm>
          <a:off x="2678" y="0"/>
          <a:ext cx="1768078" cy="11601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688" tIns="170688" rIns="170688" bIns="170688" numCol="1" spcCol="1270" anchor="b" anchorCtr="0">
          <a:noAutofit/>
        </a:bodyPr>
        <a:lstStyle/>
        <a:p>
          <a:pPr marL="0" lvl="0" indent="0" algn="ctr" defTabSz="1066800">
            <a:lnSpc>
              <a:spcPct val="90000"/>
            </a:lnSpc>
            <a:spcBef>
              <a:spcPct val="0"/>
            </a:spcBef>
            <a:spcAft>
              <a:spcPct val="35000"/>
            </a:spcAft>
            <a:buNone/>
          </a:pPr>
          <a:r>
            <a:rPr lang="en-US" sz="2400" kern="1200" dirty="0"/>
            <a:t>Missing Data</a:t>
          </a:r>
        </a:p>
      </dsp:txBody>
      <dsp:txXfrm>
        <a:off x="2678" y="0"/>
        <a:ext cx="1768078" cy="1160144"/>
      </dsp:txXfrm>
    </dsp:sp>
    <dsp:sp modelId="{7D14ED3C-5D16-A344-8FA1-2601D321571A}">
      <dsp:nvSpPr>
        <dsp:cNvPr id="0" name=""/>
        <dsp:cNvSpPr/>
      </dsp:nvSpPr>
      <dsp:spPr>
        <a:xfrm>
          <a:off x="741699" y="1305162"/>
          <a:ext cx="290036" cy="290036"/>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7E2E45B-B83A-9F43-9D86-3B11A6EFA541}">
      <dsp:nvSpPr>
        <dsp:cNvPr id="0" name=""/>
        <dsp:cNvSpPr/>
      </dsp:nvSpPr>
      <dsp:spPr>
        <a:xfrm>
          <a:off x="1859160" y="1740217"/>
          <a:ext cx="1768078" cy="11601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688" tIns="170688" rIns="170688" bIns="170688" numCol="1" spcCol="1270" anchor="t" anchorCtr="0">
          <a:noAutofit/>
        </a:bodyPr>
        <a:lstStyle/>
        <a:p>
          <a:pPr marL="0" lvl="0" indent="0" algn="ctr" defTabSz="1066800">
            <a:lnSpc>
              <a:spcPct val="90000"/>
            </a:lnSpc>
            <a:spcBef>
              <a:spcPct val="0"/>
            </a:spcBef>
            <a:spcAft>
              <a:spcPct val="35000"/>
            </a:spcAft>
            <a:buNone/>
          </a:pPr>
          <a:r>
            <a:rPr lang="en-US" sz="2400" kern="1200" dirty="0"/>
            <a:t>Low Variance</a:t>
          </a:r>
        </a:p>
      </dsp:txBody>
      <dsp:txXfrm>
        <a:off x="1859160" y="1740217"/>
        <a:ext cx="1768078" cy="1160144"/>
      </dsp:txXfrm>
    </dsp:sp>
    <dsp:sp modelId="{9913693D-C93B-8A4A-ABEB-4B15786F0B0A}">
      <dsp:nvSpPr>
        <dsp:cNvPr id="0" name=""/>
        <dsp:cNvSpPr/>
      </dsp:nvSpPr>
      <dsp:spPr>
        <a:xfrm>
          <a:off x="2598181" y="1305162"/>
          <a:ext cx="290036" cy="290036"/>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945D585-0673-5D4D-8C51-A2E5A5BC9426}">
      <dsp:nvSpPr>
        <dsp:cNvPr id="0" name=""/>
        <dsp:cNvSpPr/>
      </dsp:nvSpPr>
      <dsp:spPr>
        <a:xfrm>
          <a:off x="3715642" y="0"/>
          <a:ext cx="1768078" cy="11601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688" tIns="170688" rIns="170688" bIns="170688" numCol="1" spcCol="1270" anchor="b" anchorCtr="0">
          <a:noAutofit/>
        </a:bodyPr>
        <a:lstStyle/>
        <a:p>
          <a:pPr marL="0" lvl="0" indent="0" algn="ctr" defTabSz="1066800">
            <a:lnSpc>
              <a:spcPct val="90000"/>
            </a:lnSpc>
            <a:spcBef>
              <a:spcPct val="0"/>
            </a:spcBef>
            <a:spcAft>
              <a:spcPct val="35000"/>
            </a:spcAft>
            <a:buNone/>
          </a:pPr>
          <a:r>
            <a:rPr lang="en-US" sz="2400" kern="1200" dirty="0"/>
            <a:t>Correlation</a:t>
          </a:r>
        </a:p>
      </dsp:txBody>
      <dsp:txXfrm>
        <a:off x="3715642" y="0"/>
        <a:ext cx="1768078" cy="1160144"/>
      </dsp:txXfrm>
    </dsp:sp>
    <dsp:sp modelId="{EBD5018F-5787-604E-BEE9-E006B1199C51}">
      <dsp:nvSpPr>
        <dsp:cNvPr id="0" name=""/>
        <dsp:cNvSpPr/>
      </dsp:nvSpPr>
      <dsp:spPr>
        <a:xfrm>
          <a:off x="4454663" y="1305162"/>
          <a:ext cx="290036" cy="290036"/>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EEA4DF-6DC7-6E45-81ED-8FE94102C8B9}">
      <dsp:nvSpPr>
        <dsp:cNvPr id="0" name=""/>
        <dsp:cNvSpPr/>
      </dsp:nvSpPr>
      <dsp:spPr>
        <a:xfrm>
          <a:off x="1016000" y="0"/>
          <a:ext cx="4064000" cy="4064000"/>
        </a:xfrm>
        <a:prstGeom prst="diamond">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8BD6AAF-105F-274B-A568-122186A86588}">
      <dsp:nvSpPr>
        <dsp:cNvPr id="0" name=""/>
        <dsp:cNvSpPr/>
      </dsp:nvSpPr>
      <dsp:spPr>
        <a:xfrm>
          <a:off x="1402080" y="386079"/>
          <a:ext cx="1584959" cy="1584959"/>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Support</a:t>
          </a:r>
        </a:p>
      </dsp:txBody>
      <dsp:txXfrm>
        <a:off x="1479451" y="463450"/>
        <a:ext cx="1430217" cy="1430217"/>
      </dsp:txXfrm>
    </dsp:sp>
    <dsp:sp modelId="{F34B9693-5BF9-7349-878D-8766555F0615}">
      <dsp:nvSpPr>
        <dsp:cNvPr id="0" name=""/>
        <dsp:cNvSpPr/>
      </dsp:nvSpPr>
      <dsp:spPr>
        <a:xfrm>
          <a:off x="3108960" y="386079"/>
          <a:ext cx="1584959" cy="1584959"/>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Confidence</a:t>
          </a:r>
        </a:p>
      </dsp:txBody>
      <dsp:txXfrm>
        <a:off x="3186331" y="463450"/>
        <a:ext cx="1430217" cy="1430217"/>
      </dsp:txXfrm>
    </dsp:sp>
    <dsp:sp modelId="{9986488B-2B78-1B48-B4CA-DBF62985E6B4}">
      <dsp:nvSpPr>
        <dsp:cNvPr id="0" name=""/>
        <dsp:cNvSpPr/>
      </dsp:nvSpPr>
      <dsp:spPr>
        <a:xfrm>
          <a:off x="1402080" y="2092959"/>
          <a:ext cx="1584959" cy="1584959"/>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5%</a:t>
          </a:r>
        </a:p>
      </dsp:txBody>
      <dsp:txXfrm>
        <a:off x="1479451" y="2170330"/>
        <a:ext cx="1430217" cy="1430217"/>
      </dsp:txXfrm>
    </dsp:sp>
    <dsp:sp modelId="{CD7BAAB4-737E-E243-9B65-39F981327818}">
      <dsp:nvSpPr>
        <dsp:cNvPr id="0" name=""/>
        <dsp:cNvSpPr/>
      </dsp:nvSpPr>
      <dsp:spPr>
        <a:xfrm>
          <a:off x="3108960" y="2092959"/>
          <a:ext cx="1584959" cy="1584959"/>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1%</a:t>
          </a:r>
        </a:p>
      </dsp:txBody>
      <dsp:txXfrm>
        <a:off x="3186331" y="2170330"/>
        <a:ext cx="1430217" cy="1430217"/>
      </dsp:txXfrm>
    </dsp:sp>
  </dsp:spTree>
</dsp:drawing>
</file>

<file path=ppt/diagrams/layout1.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radial4">
  <dgm:title val=""/>
  <dgm:desc val=""/>
  <dgm:catLst>
    <dgm:cat type="relationship" pri="19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t modelId="11"/>
        <dgm:pt modelId="12"/>
      </dgm:ptLst>
      <dgm:cxnLst>
        <dgm:cxn modelId="2" srcId="0" destId="1" srcOrd="0" destOrd="0"/>
        <dgm:cxn modelId="15" srcId="1" destId="11" srcOrd="0" destOrd="0"/>
        <dgm:cxn modelId="16" srcId="1" destId="12" srcOrd="1"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0"/>
              <dgm:param type="spanAng" val="360"/>
              <dgm:param type="ctrShpMap" val="fNode"/>
            </dgm:alg>
          </dgm:if>
          <dgm:else name="Name4">
            <dgm:choose name="Name5">
              <dgm:if name="Name6" axis="ch ch" ptType="node node" st="1 1" cnt="1 0" func="cnt" op="lte" val="3">
                <dgm:alg type="cycle">
                  <dgm:param type="stAng" val="-55"/>
                  <dgm:param type="spanAng" val="110"/>
                  <dgm:param type="ctrShpMap" val="fNode"/>
                </dgm:alg>
              </dgm:if>
              <dgm:else name="Name7">
                <dgm:choose name="Name8">
                  <dgm:if name="Name9" axis="ch ch" ptType="node node" st="1 1" cnt="1 0" func="cnt" op="equ" val="4">
                    <dgm:alg type="cycle">
                      <dgm:param type="stAng" val="-75"/>
                      <dgm:param type="spanAng" val="150"/>
                      <dgm:param type="ctrShpMap" val="fNode"/>
                    </dgm:alg>
                  </dgm:if>
                  <dgm:else name="Name10">
                    <dgm:alg type="cycle">
                      <dgm:param type="stAng" val="-90"/>
                      <dgm:param type="spanAng" val="180"/>
                      <dgm:param type="ctrShpMap" val="fNode"/>
                    </dgm:alg>
                  </dgm:else>
                </dgm:choose>
              </dgm:else>
            </dgm:choose>
          </dgm:else>
        </dgm:choose>
      </dgm:if>
      <dgm:else name="Name11">
        <dgm:choose name="Name12">
          <dgm:if name="Name13" axis="ch ch" ptType="node node" st="1 1" cnt="1 0" func="cnt" op="lte" val="1">
            <dgm:alg type="cycle">
              <dgm:param type="stAng" val="0"/>
              <dgm:param type="spanAng" val="-360"/>
              <dgm:param type="ctrShpMap" val="fNode"/>
            </dgm:alg>
          </dgm:if>
          <dgm:else name="Name14">
            <dgm:choose name="Name15">
              <dgm:if name="Name16" axis="ch ch" ptType="node node" st="1 1" cnt="1 0" func="cnt" op="lte" val="3">
                <dgm:alg type="cycle">
                  <dgm:param type="stAng" val="55"/>
                  <dgm:param type="spanAng" val="-110"/>
                  <dgm:param type="ctrShpMap" val="fNode"/>
                </dgm:alg>
              </dgm:if>
              <dgm:else name="Name17">
                <dgm:choose name="Name18">
                  <dgm:if name="Name19" axis="ch ch" ptType="node node" st="1 1" cnt="1 0" func="cnt" op="equ" val="4">
                    <dgm:alg type="cycle">
                      <dgm:param type="stAng" val="75"/>
                      <dgm:param type="spanAng" val="-150"/>
                      <dgm:param type="ctrShpMap" val="fNode"/>
                    </dgm:alg>
                  </dgm:if>
                  <dgm:else name="Name20">
                    <dgm:alg type="cycle">
                      <dgm:param type="stAng" val="90"/>
                      <dgm:param type="spanAng" val="-180"/>
                      <dgm:param type="ctrShpMap" val="fNode"/>
                    </dgm:alg>
                  </dgm:else>
                </dgm:choose>
              </dgm:else>
            </dgm:choose>
          </dgm:else>
        </dgm:choose>
      </dgm:else>
    </dgm:choose>
    <dgm:shape xmlns:r="http://schemas.openxmlformats.org/officeDocument/2006/relationships" r:blip="">
      <dgm:adjLst/>
    </dgm:shape>
    <dgm:presOf/>
    <dgm:constrLst>
      <dgm:constr type="w" for="ch" forName="centerShape" refType="w"/>
      <dgm:constr type="w" for="ch" forName="node" refType="w" refFor="ch" refForName="centerShape" fact="0.95"/>
      <dgm:constr type="h" for="ch" forName="parTrans" refType="w" refFor="ch" refForName="centerShape" fact="0.285"/>
      <dgm:constr type="sp" refType="w" refFor="ch" refForName="centerShape" op="equ" fact="0.23"/>
      <dgm:constr type="sibSp" refType="w" refFor="ch" refForName="node" fact="0.1"/>
      <dgm:constr type="primFontSz" for="ch" forName="node" op="equ"/>
    </dgm:constrLst>
    <dgm:choose name="Name21">
      <dgm:if name="Name22" axis="ch ch" ptType="node node" st="1 1" cnt="1 0" func="cnt" op="lte" val="5">
        <dgm:ruleLst>
          <dgm:rule type="w" for="ch" forName="centerShape" val="NaN" fact="0.27" max="NaN"/>
        </dgm:ruleLst>
      </dgm:if>
      <dgm:else name="Name23">
        <dgm:ruleLst>
          <dgm:rule type="w" for="ch" forName="centerShape" val="NaN" fact="0.27" max="NaN"/>
          <dgm:rule type="w" for="ch" forName="node" val="NaN" fact="0.7" max="NaN"/>
        </dgm:ruleLst>
      </dgm:else>
    </dgm:choose>
    <dgm:forEach name="Name24" axis="ch" ptType="node" cnt="1">
      <dgm:layoutNode name="centerShape" styleLbl="node0">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 type="primFontSz" val="65"/>
          <dgm:constr type="h" refType="w"/>
        </dgm:constrLst>
        <dgm:ruleLst>
          <dgm:rule type="primFontSz" val="5" fact="NaN" max="NaN"/>
        </dgm:ruleLst>
      </dgm:layoutNode>
      <dgm:forEach name="Name25" axis="ch">
        <dgm:forEach name="Name26" axis="self" ptType="parTrans">
          <dgm:layoutNode name="parTrans" styleLbl="bgSibTrans2D1">
            <dgm:alg type="conn">
              <dgm:param type="begPts" val="auto"/>
              <dgm:param type="endPts" val="ctr"/>
              <dgm:param type="endSty" val="noArr"/>
              <dgm:param type="begSty" val="arr"/>
            </dgm:alg>
            <dgm:shape xmlns:r="http://schemas.openxmlformats.org/officeDocument/2006/relationships" type="conn" r:blip="">
              <dgm:adjLst/>
            </dgm:shape>
            <dgm:presOf axis="self"/>
            <dgm:constrLst>
              <dgm:constr type="begPad" refType="connDist" fact="0.055"/>
              <dgm:constr type="endPad"/>
            </dgm:constrLst>
            <dgm:ruleLst/>
          </dgm:layoutNode>
        </dgm:forEach>
        <dgm:forEach name="Name27" axis="self" ptType="node">
          <dgm:layoutNode name="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h" refType="w" fact="0.8"/>
              <dgm:constr type="tMarg" refType="primFontSz" fact="0.15"/>
              <dgm:constr type="bMarg" refType="primFontSz" fact="0.15"/>
              <dgm:constr type="lMarg" refType="primFontSz" fact="0.15"/>
              <dgm:constr type="rMarg" refType="primFontSz" fact="0.15"/>
            </dgm:constrLst>
            <dgm:ruleLst>
              <dgm:rule type="primFontSz" val="5" fact="NaN" max="NaN"/>
            </dgm:ruleLst>
          </dgm:layoutNode>
        </dgm:forEach>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arrow6">
  <dgm:title val=""/>
  <dgm:desc val=""/>
  <dgm:catLst>
    <dgm:cat type="relationship" pri="4000"/>
    <dgm:cat type="process" pri="29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Lst>
      <dgm:cxnLst>
        <dgm:cxn modelId="3" srcId="0" destId="1" srcOrd="0" destOrd="0"/>
        <dgm:cxn modelId="4" srcId="0" destId="2" srcOrd="1" destOrd="0"/>
      </dgm:cxnLst>
      <dgm:bg/>
      <dgm:whole/>
    </dgm:dataModel>
  </dgm:clrData>
  <dgm:layoutNode name="compositeShape">
    <dgm:varLst>
      <dgm:chMax val="2"/>
      <dgm:dir/>
      <dgm:resizeHandles val="exact"/>
    </dgm:varLst>
    <dgm:alg type="composite">
      <dgm:param type="horzAlign" val="ctr"/>
      <dgm:param type="vertAlign" val="mid"/>
      <dgm:param type="ar" val="2.5"/>
    </dgm:alg>
    <dgm:shape xmlns:r="http://schemas.openxmlformats.org/officeDocument/2006/relationships" r:blip="">
      <dgm:adjLst/>
    </dgm:shape>
    <dgm:presOf/>
    <dgm:constrLst>
      <dgm:constr type="primFontSz" for="des" ptType="node" op="equ"/>
      <dgm:constr type="w" for="ch" forName="ribbon" refType="h" refFor="ch" refForName="ribbon" fact="2.5"/>
      <dgm:constr type="h" for="ch" forName="leftArrowText" refType="h" fact="0.49"/>
      <dgm:constr type="ctrY" for="ch" forName="leftArrowText" refType="ctrY" refFor="ch" refForName="ribbon"/>
      <dgm:constr type="ctrYOff" for="ch" forName="leftArrowText" refType="h" refFor="ch" refForName="ribbon" fact="-0.08"/>
      <dgm:constr type="l" for="ch" forName="leftArrowText" refType="w" refFor="ch" refForName="ribbon" fact="0.12"/>
      <dgm:constr type="r" for="ch" forName="leftArrowText" refType="w" refFor="ch" refForName="ribbon" fact="0.45"/>
      <dgm:constr type="h" for="ch" forName="rightArrowText" refType="h" fact="0.49"/>
      <dgm:constr type="ctrY" for="ch" forName="rightArrowText" refType="ctrY" refFor="ch" refForName="ribbon"/>
      <dgm:constr type="ctrYOff" for="ch" forName="rightArrowText" refType="h" refFor="ch" refForName="ribbon" fact="0.08"/>
      <dgm:constr type="l" for="ch" forName="rightArrowText" refType="w" refFor="ch" refForName="ribbon" fact="0.5"/>
      <dgm:constr type="r" for="ch" forName="rightArrowText" refType="w" refFor="ch" refForName="ribbon" fact="0.89"/>
    </dgm:constrLst>
    <dgm:ruleLst/>
    <dgm:choose name="Name0">
      <dgm:if name="Name1" axis="ch" ptType="node" func="cnt" op="gte" val="1">
        <dgm:layoutNode name="ribbon" styleLbl="node1">
          <dgm:alg type="sp"/>
          <dgm:shape xmlns:r="http://schemas.openxmlformats.org/officeDocument/2006/relationships" type="leftRightRibbon" r:blip="">
            <dgm:adjLst/>
          </dgm:shape>
          <dgm:presOf/>
          <dgm:constrLst/>
          <dgm:ruleLst/>
        </dgm:layoutNode>
        <dgm:layoutNode name="leftArrowText" styleLbl="node1">
          <dgm:varLst>
            <dgm:chMax val="0"/>
            <dgm:bulletEnabled val="1"/>
          </dgm:varLst>
          <dgm:alg type="tx">
            <dgm:param type="txAnchorVertCh" val="mid"/>
          </dgm:alg>
          <dgm:shape xmlns:r="http://schemas.openxmlformats.org/officeDocument/2006/relationships" type="rect" r:blip="" hideGeom="1">
            <dgm:adjLst/>
          </dgm:shape>
          <dgm:choose name="Name2">
            <dgm:if name="Name3" func="var" arg="dir" op="equ" val="norm">
              <dgm:presOf axis="ch desOrSelf" ptType="node node" st="1 1" cnt="1 0"/>
            </dgm:if>
            <dgm:else name="Name4">
              <dgm:presOf axis="ch desOrSelf" ptType="node node" st="2 1" cnt="1 0"/>
            </dgm:else>
          </dgm:choose>
          <dgm:constrLst>
            <dgm:constr type="primFontSz" val="65"/>
            <dgm:constr type="tMarg" refType="primFontSz" fact="0.28"/>
            <dgm:constr type="lMarg"/>
            <dgm:constr type="bMarg" refType="primFontSz" fact="0.3"/>
            <dgm:constr type="rMarg"/>
          </dgm:constrLst>
          <dgm:ruleLst>
            <dgm:rule type="primFontSz" val="5" fact="NaN" max="NaN"/>
          </dgm:ruleLst>
        </dgm:layoutNode>
        <dgm:layoutNode name="rightArrowText" styleLbl="node1">
          <dgm:varLst>
            <dgm:chMax val="0"/>
            <dgm:bulletEnabled val="1"/>
          </dgm:varLst>
          <dgm:alg type="tx">
            <dgm:param type="txAnchorVertCh" val="mid"/>
          </dgm:alg>
          <dgm:shape xmlns:r="http://schemas.openxmlformats.org/officeDocument/2006/relationships" type="rect" r:blip="" hideGeom="1">
            <dgm:adjLst/>
          </dgm:shape>
          <dgm:choose name="Name5">
            <dgm:if name="Name6" func="var" arg="dir" op="equ" val="norm">
              <dgm:presOf axis="ch desOrSelf" ptType="node node" st="2 1" cnt="1 0"/>
            </dgm:if>
            <dgm:else name="Name7">
              <dgm:presOf axis="ch desOrSelf" ptType="node node" st="1 1" cnt="1 0"/>
            </dgm:else>
          </dgm:choose>
          <dgm:constrLst>
            <dgm:constr type="primFontSz" val="65"/>
            <dgm:constr type="tMarg" refType="primFontSz" fact="0.28"/>
            <dgm:constr type="lMarg"/>
            <dgm:constr type="bMarg" refType="primFontSz" fact="0.3"/>
            <dgm:constr type="rMarg"/>
          </dgm:constrLst>
          <dgm:ruleLst>
            <dgm:rule type="primFontSz" val="5" fact="NaN" max="NaN"/>
          </dgm:ruleLst>
        </dgm:layoutNode>
      </dgm:if>
      <dgm:else name="Name8"/>
    </dgm:choose>
  </dgm:layoutNode>
</dgm:layoutDef>
</file>

<file path=ppt/diagrams/layout4.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5.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127D47C-56AB-D640-9B17-AAED43BB044D}" type="datetime1">
              <a:rPr lang="en-CA" smtClean="0"/>
              <a:pPr/>
              <a:t>2024-07-21</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E4E487DC-B16F-864E-8478-5A3841A8E726}" type="slidenum">
              <a:rPr lang="en-US" smtClean="0"/>
              <a:pPr/>
              <a:t>‹#›</a:t>
            </a:fld>
            <a:endParaRPr lang="en-US"/>
          </a:p>
        </p:txBody>
      </p:sp>
    </p:spTree>
    <p:extLst>
      <p:ext uri="{BB962C8B-B14F-4D97-AF65-F5344CB8AC3E}">
        <p14:creationId xmlns:p14="http://schemas.microsoft.com/office/powerpoint/2010/main" val="316423152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720886C-4F01-C94F-A2D6-4788DD63E257}" type="datetime1">
              <a:rPr lang="en-CA" smtClean="0"/>
              <a:pPr/>
              <a:t>2024-07-21</a:t>
            </a:fld>
            <a:endParaRPr lang="en-CA"/>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F338372-CF29-40A2-B068-973AB56E9997}" type="slidenum">
              <a:rPr lang="en-CA" smtClean="0"/>
              <a:pPr/>
              <a:t>‹#›</a:t>
            </a:fld>
            <a:endParaRPr lang="en-CA"/>
          </a:p>
        </p:txBody>
      </p:sp>
    </p:spTree>
    <p:extLst>
      <p:ext uri="{BB962C8B-B14F-4D97-AF65-F5344CB8AC3E}">
        <p14:creationId xmlns:p14="http://schemas.microsoft.com/office/powerpoint/2010/main" val="2959151496"/>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338372-CF29-40A2-B068-973AB56E9997}" type="slidenum">
              <a:rPr lang="en-CA" smtClean="0"/>
              <a:pPr/>
              <a:t>2</a:t>
            </a:fld>
            <a:endParaRPr lang="en-CA"/>
          </a:p>
        </p:txBody>
      </p:sp>
    </p:spTree>
    <p:extLst>
      <p:ext uri="{BB962C8B-B14F-4D97-AF65-F5344CB8AC3E}">
        <p14:creationId xmlns:p14="http://schemas.microsoft.com/office/powerpoint/2010/main" val="32943891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25b867e10fc_0_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25b867e10fc_0_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457200" lvl="0" indent="-317500" algn="l" rtl="0">
              <a:spcBef>
                <a:spcPts val="0"/>
              </a:spcBef>
              <a:spcAft>
                <a:spcPts val="0"/>
              </a:spcAft>
              <a:buSzPts val="1400"/>
              <a:buChar char="●"/>
            </a:pPr>
            <a:endParaRPr dirty="0"/>
          </a:p>
        </p:txBody>
      </p:sp>
      <p:sp>
        <p:nvSpPr>
          <p:cNvPr id="137" name="Google Shape;137;g25b867e10fc_0_6: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11</a:t>
            </a:fld>
            <a:endParaRPr/>
          </a:p>
        </p:txBody>
      </p:sp>
    </p:spTree>
    <p:extLst>
      <p:ext uri="{BB962C8B-B14F-4D97-AF65-F5344CB8AC3E}">
        <p14:creationId xmlns:p14="http://schemas.microsoft.com/office/powerpoint/2010/main" val="19709749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25b867e10fc_0_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mc:AlternateContent xmlns:mc="http://schemas.openxmlformats.org/markup-compatibility/2006">
        <mc:Choice xmlns:a14="http://schemas.microsoft.com/office/drawing/2010/main" Requires="a14">
          <p:sp>
            <p:nvSpPr>
              <p:cNvPr id="136" name="Google Shape;136;g25b867e10fc_0_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457200" lvl="0" indent="-317500" algn="l" rtl="0">
                  <a:spcBef>
                    <a:spcPts val="0"/>
                  </a:spcBef>
                  <a:spcAft>
                    <a:spcPts val="0"/>
                  </a:spcAft>
                  <a:buSzPts val="1400"/>
                  <a:buChar char="●"/>
                </a:pPr>
                <a:r>
                  <a:rPr lang="en-CA" sz="1800" kern="0" dirty="0">
                    <a:effectLst/>
                    <a:latin typeface="Times New Roman" panose="02020603050405020304" pitchFamily="18" charset="0"/>
                    <a:ea typeface="Times New Roman" panose="02020603050405020304" pitchFamily="18" charset="0"/>
                  </a:rPr>
                  <a:t>The number of dummy variables that are needed are </a:t>
                </a:r>
                <a14:m>
                  <m:oMath xmlns:m="http://schemas.openxmlformats.org/officeDocument/2006/math">
                    <m:r>
                      <a:rPr lang="en-CA" sz="1800" i="1" kern="0">
                        <a:effectLst/>
                        <a:latin typeface="Cambria Math" panose="02040503050406030204" pitchFamily="18" charset="0"/>
                        <a:ea typeface="Times New Roman" panose="02020603050405020304" pitchFamily="18" charset="0"/>
                        <a:cs typeface="Times New Roman" panose="02020603050405020304" pitchFamily="18" charset="0"/>
                      </a:rPr>
                      <m:t>𝑘</m:t>
                    </m:r>
                    <m:r>
                      <a:rPr lang="en-CA" sz="1800" i="1" kern="0">
                        <a:effectLst/>
                        <a:latin typeface="Cambria Math" panose="02040503050406030204" pitchFamily="18" charset="0"/>
                        <a:ea typeface="Times New Roman" panose="02020603050405020304" pitchFamily="18" charset="0"/>
                        <a:cs typeface="Times New Roman" panose="02020603050405020304" pitchFamily="18" charset="0"/>
                      </a:rPr>
                      <m:t>−1</m:t>
                    </m:r>
                  </m:oMath>
                </a14:m>
                <a:r>
                  <a:rPr lang="en-CA" sz="1800" kern="0" dirty="0">
                    <a:effectLst/>
                    <a:latin typeface="Times New Roman" panose="02020603050405020304" pitchFamily="18" charset="0"/>
                    <a:ea typeface="Times New Roman" panose="02020603050405020304" pitchFamily="18" charset="0"/>
                  </a:rPr>
                  <a:t>, where k is the number of levels for each qualitative variable</a:t>
                </a:r>
              </a:p>
              <a:p>
                <a:pPr marL="457200" lvl="0" indent="-317500" algn="l" rtl="0">
                  <a:spcBef>
                    <a:spcPts val="0"/>
                  </a:spcBef>
                  <a:spcAft>
                    <a:spcPts val="0"/>
                  </a:spcAft>
                  <a:buSzPts val="1400"/>
                  <a:buChar char="●"/>
                </a:pPr>
                <a:r>
                  <a:rPr lang="en-CA" sz="1800" kern="0" dirty="0">
                    <a:effectLst/>
                    <a:latin typeface="Times New Roman" panose="02020603050405020304" pitchFamily="18" charset="0"/>
                    <a:ea typeface="Times New Roman" panose="02020603050405020304" pitchFamily="18" charset="0"/>
                  </a:rPr>
                  <a:t>Since, there are 9 of these variables, then the total amount of extra features in the dataset would amount to 53, </a:t>
                </a:r>
                <a14:m>
                  <m:oMath xmlns:m="http://schemas.openxmlformats.org/officeDocument/2006/math">
                    <m:r>
                      <a:rPr lang="en-CA" sz="1800" i="1" kern="0">
                        <a:effectLst/>
                        <a:latin typeface="Cambria Math" panose="02040503050406030204" pitchFamily="18" charset="0"/>
                        <a:ea typeface="Times New Roman" panose="02020603050405020304" pitchFamily="18" charset="0"/>
                        <a:cs typeface="Times New Roman" panose="02020603050405020304" pitchFamily="18" charset="0"/>
                      </a:rPr>
                      <m:t>(63−10</m:t>
                    </m:r>
                  </m:oMath>
                </a14:m>
                <a:r>
                  <a:rPr lang="en-CA" sz="1800" kern="0" dirty="0">
                    <a:effectLst/>
                    <a:latin typeface="Times New Roman" panose="02020603050405020304" pitchFamily="18" charset="0"/>
                    <a:ea typeface="Times New Roman" panose="02020603050405020304" pitchFamily="18" charset="0"/>
                  </a:rPr>
                  <a:t>)</a:t>
                </a:r>
              </a:p>
              <a:p>
                <a:pPr marL="457200" lvl="0" indent="-317500" algn="l" rtl="0">
                  <a:spcBef>
                    <a:spcPts val="0"/>
                  </a:spcBef>
                  <a:spcAft>
                    <a:spcPts val="0"/>
                  </a:spcAft>
                  <a:buSzPts val="1400"/>
                  <a:buChar char="●"/>
                </a:pPr>
                <a:r>
                  <a:rPr lang="en-CA" sz="1800" kern="0" dirty="0">
                    <a:effectLst/>
                    <a:latin typeface="Times New Roman" panose="02020603050405020304" pitchFamily="18" charset="0"/>
                    <a:ea typeface="Times New Roman" panose="02020603050405020304" pitchFamily="18" charset="0"/>
                  </a:rPr>
                  <a:t>Adding the two remaining quantitative features, the grand total becomes 55,</a:t>
                </a:r>
                <a:r>
                  <a:rPr lang="en-CA" dirty="0">
                    <a:effectLst/>
                  </a:rPr>
                  <a:t> </a:t>
                </a:r>
              </a:p>
              <a:p>
                <a:pPr marL="457200" lvl="0" indent="-317500" algn="l" rtl="0">
                  <a:spcBef>
                    <a:spcPts val="0"/>
                  </a:spcBef>
                  <a:spcAft>
                    <a:spcPts val="0"/>
                  </a:spcAft>
                  <a:buSzPts val="1400"/>
                  <a:buChar char="●"/>
                </a:pPr>
                <a:endParaRPr lang="en-CA" dirty="0">
                  <a:effectLst/>
                </a:endParaRPr>
              </a:p>
              <a:p>
                <a:pPr marL="457200" lvl="0" indent="-317500" algn="l" rtl="0">
                  <a:spcBef>
                    <a:spcPts val="0"/>
                  </a:spcBef>
                  <a:spcAft>
                    <a:spcPts val="0"/>
                  </a:spcAft>
                  <a:buSzPts val="1400"/>
                  <a:buChar char="●"/>
                </a:pPr>
                <a:r>
                  <a:rPr lang="en-CA" dirty="0">
                    <a:effectLst/>
                  </a:rPr>
                  <a:t>12 features left</a:t>
                </a:r>
                <a:endParaRPr dirty="0"/>
              </a:p>
            </p:txBody>
          </p:sp>
        </mc:Choice>
        <mc:Fallback>
          <p:sp>
            <p:nvSpPr>
              <p:cNvPr id="136" name="Google Shape;136;g25b867e10fc_0_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457200" lvl="0" indent="-317500" algn="l" rtl="0">
                  <a:spcBef>
                    <a:spcPts val="0"/>
                  </a:spcBef>
                  <a:spcAft>
                    <a:spcPts val="0"/>
                  </a:spcAft>
                  <a:buSzPts val="1400"/>
                  <a:buChar char="●"/>
                </a:pPr>
                <a:r>
                  <a:rPr lang="en-CA" sz="1800" kern="0" dirty="0">
                    <a:effectLst/>
                    <a:latin typeface="Times New Roman" panose="02020603050405020304" pitchFamily="18" charset="0"/>
                    <a:ea typeface="Times New Roman" panose="02020603050405020304" pitchFamily="18" charset="0"/>
                  </a:rPr>
                  <a:t>The number of dummy variables that are needed are </a:t>
                </a:r>
                <a:r>
                  <a:rPr lang="en-CA" sz="1800" i="0" kern="0">
                    <a:effectLst/>
                    <a:latin typeface="Cambria Math" panose="02040503050406030204" pitchFamily="18" charset="0"/>
                    <a:ea typeface="Times New Roman" panose="02020603050405020304" pitchFamily="18" charset="0"/>
                    <a:cs typeface="Times New Roman" panose="02020603050405020304" pitchFamily="18" charset="0"/>
                  </a:rPr>
                  <a:t>𝑘−1</a:t>
                </a:r>
                <a:r>
                  <a:rPr lang="en-CA" sz="1800" kern="0" dirty="0">
                    <a:effectLst/>
                    <a:latin typeface="Times New Roman" panose="02020603050405020304" pitchFamily="18" charset="0"/>
                    <a:ea typeface="Times New Roman" panose="02020603050405020304" pitchFamily="18" charset="0"/>
                  </a:rPr>
                  <a:t>, where k is the number of levels for each qualitative variable</a:t>
                </a:r>
              </a:p>
              <a:p>
                <a:pPr marL="457200" lvl="0" indent="-317500" algn="l" rtl="0">
                  <a:spcBef>
                    <a:spcPts val="0"/>
                  </a:spcBef>
                  <a:spcAft>
                    <a:spcPts val="0"/>
                  </a:spcAft>
                  <a:buSzPts val="1400"/>
                  <a:buChar char="●"/>
                </a:pPr>
                <a:r>
                  <a:rPr lang="en-CA" sz="1800" kern="0" dirty="0">
                    <a:effectLst/>
                    <a:latin typeface="Times New Roman" panose="02020603050405020304" pitchFamily="18" charset="0"/>
                    <a:ea typeface="Times New Roman" panose="02020603050405020304" pitchFamily="18" charset="0"/>
                  </a:rPr>
                  <a:t>Since, there are 9 of these variables, then the total amount of extra features in the dataset would amount to 53, </a:t>
                </a:r>
                <a:r>
                  <a:rPr lang="en-CA" sz="1800" i="0" kern="0">
                    <a:effectLst/>
                    <a:latin typeface="Cambria Math" panose="02040503050406030204" pitchFamily="18" charset="0"/>
                    <a:ea typeface="Times New Roman" panose="02020603050405020304" pitchFamily="18" charset="0"/>
                    <a:cs typeface="Times New Roman" panose="02020603050405020304" pitchFamily="18" charset="0"/>
                  </a:rPr>
                  <a:t>(63−10</a:t>
                </a:r>
                <a:r>
                  <a:rPr lang="en-CA" sz="1800" kern="0" dirty="0">
                    <a:effectLst/>
                    <a:latin typeface="Times New Roman" panose="02020603050405020304" pitchFamily="18" charset="0"/>
                    <a:ea typeface="Times New Roman" panose="02020603050405020304" pitchFamily="18" charset="0"/>
                  </a:rPr>
                  <a:t>)</a:t>
                </a:r>
              </a:p>
              <a:p>
                <a:pPr marL="457200" lvl="0" indent="-317500" algn="l" rtl="0">
                  <a:spcBef>
                    <a:spcPts val="0"/>
                  </a:spcBef>
                  <a:spcAft>
                    <a:spcPts val="0"/>
                  </a:spcAft>
                  <a:buSzPts val="1400"/>
                  <a:buChar char="●"/>
                </a:pPr>
                <a:r>
                  <a:rPr lang="en-CA" sz="1800" kern="0" dirty="0">
                    <a:effectLst/>
                    <a:latin typeface="Times New Roman" panose="02020603050405020304" pitchFamily="18" charset="0"/>
                    <a:ea typeface="Times New Roman" panose="02020603050405020304" pitchFamily="18" charset="0"/>
                  </a:rPr>
                  <a:t>Adding the two remaining quantitative features, the grand total becomes 55,</a:t>
                </a:r>
                <a:r>
                  <a:rPr lang="en-CA" dirty="0">
                    <a:effectLst/>
                  </a:rPr>
                  <a:t> </a:t>
                </a:r>
              </a:p>
              <a:p>
                <a:pPr marL="457200" lvl="0" indent="-317500" algn="l" rtl="0">
                  <a:spcBef>
                    <a:spcPts val="0"/>
                  </a:spcBef>
                  <a:spcAft>
                    <a:spcPts val="0"/>
                  </a:spcAft>
                  <a:buSzPts val="1400"/>
                  <a:buChar char="●"/>
                </a:pPr>
                <a:endParaRPr lang="en-CA" dirty="0">
                  <a:effectLst/>
                </a:endParaRPr>
              </a:p>
              <a:p>
                <a:pPr marL="457200" lvl="0" indent="-317500" algn="l" rtl="0">
                  <a:spcBef>
                    <a:spcPts val="0"/>
                  </a:spcBef>
                  <a:spcAft>
                    <a:spcPts val="0"/>
                  </a:spcAft>
                  <a:buSzPts val="1400"/>
                  <a:buChar char="●"/>
                </a:pPr>
                <a:r>
                  <a:rPr lang="en-CA" dirty="0">
                    <a:effectLst/>
                  </a:rPr>
                  <a:t>12 features left</a:t>
                </a:r>
                <a:endParaRPr dirty="0"/>
              </a:p>
            </p:txBody>
          </p:sp>
        </mc:Fallback>
      </mc:AlternateContent>
      <p:sp>
        <p:nvSpPr>
          <p:cNvPr id="137" name="Google Shape;137;g25b867e10fc_0_6: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12</a:t>
            </a:fld>
            <a:endParaRPr/>
          </a:p>
        </p:txBody>
      </p:sp>
    </p:spTree>
    <p:extLst>
      <p:ext uri="{BB962C8B-B14F-4D97-AF65-F5344CB8AC3E}">
        <p14:creationId xmlns:p14="http://schemas.microsoft.com/office/powerpoint/2010/main" val="2171755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25b867e10fc_0_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25b867e10fc_0_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457200" lvl="0" indent="-317500" algn="l" rtl="0">
              <a:spcBef>
                <a:spcPts val="0"/>
              </a:spcBef>
              <a:spcAft>
                <a:spcPts val="0"/>
              </a:spcAft>
              <a:buSzPts val="1400"/>
              <a:buChar char="●"/>
            </a:pPr>
            <a:r>
              <a:rPr lang="en-CA" sz="1800" kern="0" dirty="0">
                <a:effectLst/>
                <a:latin typeface="Times New Roman" panose="02020603050405020304" pitchFamily="18" charset="0"/>
                <a:ea typeface="Times New Roman" panose="02020603050405020304" pitchFamily="18" charset="0"/>
              </a:rPr>
              <a:t>The top 5 features of importance are Tenure, Education, Hours Worked, Sex, and CMA</a:t>
            </a:r>
            <a:r>
              <a:rPr lang="en-CA" dirty="0">
                <a:effectLst/>
              </a:rPr>
              <a:t> </a:t>
            </a:r>
            <a:endParaRPr dirty="0"/>
          </a:p>
        </p:txBody>
      </p:sp>
      <p:sp>
        <p:nvSpPr>
          <p:cNvPr id="137" name="Google Shape;137;g25b867e10fc_0_6: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13</a:t>
            </a:fld>
            <a:endParaRPr/>
          </a:p>
        </p:txBody>
      </p:sp>
    </p:spTree>
    <p:extLst>
      <p:ext uri="{BB962C8B-B14F-4D97-AF65-F5344CB8AC3E}">
        <p14:creationId xmlns:p14="http://schemas.microsoft.com/office/powerpoint/2010/main" val="6001185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800" kern="0" dirty="0">
                <a:effectLst/>
                <a:latin typeface="Times New Roman" panose="02020603050405020304" pitchFamily="18" charset="0"/>
                <a:ea typeface="Times New Roman" panose="02020603050405020304" pitchFamily="18" charset="0"/>
              </a:rPr>
              <a:t>Furthermore, this distribution resembles an exponential distribution because all the random variables are positive and continuous</a:t>
            </a:r>
            <a:r>
              <a:rPr lang="en-CA" dirty="0">
                <a:effectLst/>
              </a:rPr>
              <a:t> </a:t>
            </a:r>
          </a:p>
          <a:p>
            <a:endParaRPr lang="en-CA" dirty="0">
              <a:effectLst/>
            </a:endParaRPr>
          </a:p>
          <a:p>
            <a:r>
              <a:rPr lang="en-CA" dirty="0">
                <a:effectLst/>
              </a:rPr>
              <a:t>3 continuous variables</a:t>
            </a:r>
            <a:endParaRPr lang="en-US" dirty="0"/>
          </a:p>
        </p:txBody>
      </p:sp>
      <p:sp>
        <p:nvSpPr>
          <p:cNvPr id="4" name="Slide Number Placeholder 3"/>
          <p:cNvSpPr>
            <a:spLocks noGrp="1"/>
          </p:cNvSpPr>
          <p:nvPr>
            <p:ph type="sldNum" sz="quarter" idx="5"/>
          </p:nvPr>
        </p:nvSpPr>
        <p:spPr/>
        <p:txBody>
          <a:bodyPr/>
          <a:lstStyle/>
          <a:p>
            <a:fld id="{9F338372-CF29-40A2-B068-973AB56E9997}" type="slidenum">
              <a:rPr lang="en-CA" smtClean="0"/>
              <a:pPr/>
              <a:t>14</a:t>
            </a:fld>
            <a:endParaRPr lang="en-CA"/>
          </a:p>
        </p:txBody>
      </p:sp>
    </p:spTree>
    <p:extLst>
      <p:ext uri="{BB962C8B-B14F-4D97-AF65-F5344CB8AC3E}">
        <p14:creationId xmlns:p14="http://schemas.microsoft.com/office/powerpoint/2010/main" val="10946140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CA" sz="1800" kern="0" dirty="0">
                <a:effectLst/>
                <a:latin typeface="Times New Roman" panose="02020603050405020304" pitchFamily="18" charset="0"/>
                <a:ea typeface="Times New Roman" panose="02020603050405020304" pitchFamily="18" charset="0"/>
              </a:rPr>
              <a:t>4 Assumptions of the Error Term</a:t>
            </a:r>
          </a:p>
          <a:p>
            <a:pPr marL="285750" indent="-285750">
              <a:buFont typeface="Arial" panose="020B0604020202020204" pitchFamily="34" charset="0"/>
              <a:buChar char="•"/>
            </a:pPr>
            <a:r>
              <a:rPr lang="en-CA" sz="1800" kern="0" dirty="0">
                <a:effectLst/>
                <a:latin typeface="Times New Roman" panose="02020603050405020304" pitchFamily="18" charset="0"/>
                <a:ea typeface="Times New Roman" panose="02020603050405020304" pitchFamily="18" charset="0"/>
              </a:rPr>
              <a:t>Independent</a:t>
            </a:r>
          </a:p>
          <a:p>
            <a:pPr marL="285750" indent="-285750">
              <a:buFont typeface="Arial" panose="020B0604020202020204" pitchFamily="34" charset="0"/>
              <a:buChar char="•"/>
            </a:pPr>
            <a:r>
              <a:rPr lang="en-CA" sz="1800" kern="0" dirty="0">
                <a:effectLst/>
                <a:latin typeface="Times New Roman" panose="02020603050405020304" pitchFamily="18" charset="0"/>
                <a:ea typeface="Times New Roman" panose="02020603050405020304" pitchFamily="18" charset="0"/>
              </a:rPr>
              <a:t>Normally distributed</a:t>
            </a:r>
          </a:p>
          <a:p>
            <a:pPr marL="285750" indent="-285750">
              <a:buFont typeface="Arial" panose="020B0604020202020204" pitchFamily="34" charset="0"/>
              <a:buChar char="•"/>
            </a:pPr>
            <a:r>
              <a:rPr lang="en-CA" sz="1800" kern="0" dirty="0">
                <a:effectLst/>
                <a:latin typeface="Times New Roman" panose="02020603050405020304" pitchFamily="18" charset="0"/>
                <a:ea typeface="Times New Roman" panose="02020603050405020304" pitchFamily="18" charset="0"/>
              </a:rPr>
              <a:t>Common variance </a:t>
            </a:r>
          </a:p>
          <a:p>
            <a:pPr marL="285750" indent="-285750">
              <a:buFont typeface="Arial" panose="020B0604020202020204" pitchFamily="34" charset="0"/>
              <a:buChar char="•"/>
            </a:pPr>
            <a:r>
              <a:rPr lang="en-CA" sz="1800" kern="0" dirty="0">
                <a:effectLst/>
                <a:latin typeface="Times New Roman" panose="02020603050405020304" pitchFamily="18" charset="0"/>
                <a:ea typeface="Times New Roman" panose="02020603050405020304" pitchFamily="18" charset="0"/>
              </a:rPr>
              <a:t>Mean equal to zero. </a:t>
            </a:r>
          </a:p>
          <a:p>
            <a:pPr marL="285750" indent="-285750">
              <a:buFont typeface="Arial" panose="020B0604020202020204" pitchFamily="34" charset="0"/>
              <a:buChar char="•"/>
            </a:pPr>
            <a:endParaRPr lang="en-CA" sz="1800" kern="0" dirty="0">
              <a:effectLst/>
              <a:latin typeface="Times New Roman" panose="02020603050405020304" pitchFamily="18" charset="0"/>
              <a:ea typeface="Times New Roman" panose="02020603050405020304" pitchFamily="18" charset="0"/>
            </a:endParaRPr>
          </a:p>
          <a:p>
            <a:pPr marL="285750" indent="-285750">
              <a:buFont typeface="Arial" panose="020B0604020202020204" pitchFamily="34" charset="0"/>
              <a:buChar char="•"/>
            </a:pPr>
            <a:r>
              <a:rPr lang="en-CA" sz="1800" kern="0" dirty="0">
                <a:effectLst/>
                <a:latin typeface="Times New Roman" panose="02020603050405020304" pitchFamily="18" charset="0"/>
                <a:ea typeface="Times New Roman" panose="02020603050405020304" pitchFamily="18" charset="0"/>
              </a:rPr>
              <a:t>The main goal of regression is to minimize the deviations between the predicted and original values, thus optimizing the sum of squares for errors, by using the least squares method.</a:t>
            </a:r>
            <a:r>
              <a:rPr lang="en-CA" dirty="0">
                <a:effectLst/>
              </a:rPr>
              <a:t>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CA" sz="1800" dirty="0">
              <a:effectLst/>
              <a:latin typeface="Times New Roman" panose="02020603050405020304" pitchFamily="18" charset="0"/>
              <a:ea typeface="Times New Roman" panose="02020603050405020304" pitchFamily="18"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sz="1800" dirty="0">
                <a:effectLst/>
                <a:latin typeface="Times New Roman" panose="02020603050405020304" pitchFamily="18" charset="0"/>
                <a:ea typeface="Times New Roman" panose="02020603050405020304" pitchFamily="18" charset="0"/>
              </a:rPr>
              <a:t>The </a:t>
            </a:r>
            <a:r>
              <a:rPr lang="en-US" sz="1800" dirty="0">
                <a:solidFill>
                  <a:srgbClr val="0E0E0E"/>
                </a:solidFill>
                <a:effectLst/>
                <a:latin typeface="Times New Roman" panose="02020603050405020304" pitchFamily="18" charset="0"/>
                <a:ea typeface="Aptos" panose="020B0004020202020204" pitchFamily="34" charset="0"/>
              </a:rPr>
              <a:t>Durbin-Watson test was used to check for independence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a:solidFill>
                  <a:srgbClr val="0E0E0E"/>
                </a:solidFill>
                <a:effectLst/>
                <a:latin typeface="Times New Roman" panose="02020603050405020304" pitchFamily="18" charset="0"/>
                <a:ea typeface="Aptos" panose="020B0004020202020204" pitchFamily="34" charset="0"/>
              </a:rPr>
              <a:t>Shapiro-Wilk test will be used to check for normality,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sz="1800" dirty="0">
                <a:effectLst/>
                <a:latin typeface="Times New Roman" panose="02020603050405020304" pitchFamily="18" charset="0"/>
                <a:ea typeface="Times New Roman" panose="02020603050405020304" pitchFamily="18" charset="0"/>
              </a:rPr>
              <a:t>Mean of the residuals will be checked to see whether they are equal to zero, and a scatter plot will be used to visualize whether there is a constant variance among the residuals.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CA" sz="1800" dirty="0">
              <a:effectLst/>
              <a:latin typeface="Times New Roman" panose="02020603050405020304" pitchFamily="18" charset="0"/>
              <a:ea typeface="Times New Roman" panose="02020603050405020304" pitchFamily="18"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sz="1800" dirty="0">
                <a:effectLst/>
                <a:latin typeface="Times New Roman" panose="02020603050405020304" pitchFamily="18" charset="0"/>
                <a:ea typeface="Times New Roman" panose="02020603050405020304" pitchFamily="18" charset="0"/>
              </a:rPr>
              <a:t>The research found that </a:t>
            </a:r>
            <a:r>
              <a:rPr lang="en-US" sz="1800" dirty="0">
                <a:solidFill>
                  <a:srgbClr val="0E0E0E"/>
                </a:solidFill>
                <a:effectLst/>
                <a:latin typeface="Times New Roman" panose="02020603050405020304" pitchFamily="18" charset="0"/>
                <a:ea typeface="Aptos" panose="020B0004020202020204" pitchFamily="34" charset="0"/>
              </a:rPr>
              <a:t>the Durbin-Watson test result is 2.01, which means the residuals are independent.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a:solidFill>
                  <a:srgbClr val="0E0E0E"/>
                </a:solidFill>
                <a:effectLst/>
                <a:latin typeface="Times New Roman" panose="02020603050405020304" pitchFamily="18" charset="0"/>
                <a:ea typeface="Aptos" panose="020B0004020202020204" pitchFamily="34" charset="0"/>
              </a:rPr>
              <a:t>The mean of the residuals is 1.71, which indicates that it is very close to 0, thus unbiased.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a:solidFill>
                  <a:srgbClr val="0E0E0E"/>
                </a:solidFill>
                <a:effectLst/>
                <a:latin typeface="Times New Roman" panose="02020603050405020304" pitchFamily="18" charset="0"/>
                <a:ea typeface="Aptos" panose="020B0004020202020204" pitchFamily="34" charset="0"/>
              </a:rPr>
              <a:t>The Figure at the top shows that the residuals are not perfectly normally distributed and shows a slight skewness towards the right.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a:solidFill>
                  <a:srgbClr val="0E0E0E"/>
                </a:solidFill>
                <a:effectLst/>
                <a:latin typeface="Times New Roman" panose="02020603050405020304" pitchFamily="18" charset="0"/>
                <a:ea typeface="Aptos" panose="020B0004020202020204" pitchFamily="34" charset="0"/>
              </a:rPr>
              <a:t>The Figure at the bottom indicates that there is no common variance among the residuals.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800" dirty="0">
              <a:solidFill>
                <a:srgbClr val="0E0E0E"/>
              </a:solidFill>
              <a:effectLst/>
              <a:latin typeface="Times New Roman" panose="02020603050405020304" pitchFamily="18" charset="0"/>
              <a:ea typeface="Aptos" panose="020B0004020202020204"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a:solidFill>
                  <a:srgbClr val="0E0E0E"/>
                </a:solidFill>
                <a:effectLst/>
                <a:latin typeface="Times New Roman" panose="02020603050405020304" pitchFamily="18" charset="0"/>
                <a:ea typeface="Aptos" panose="020B0004020202020204" pitchFamily="34" charset="0"/>
              </a:rPr>
              <a:t>An attempt at a log transformation of dependent variable did address the normality issue but did not fix the common variance issue. </a:t>
            </a:r>
          </a:p>
          <a:p>
            <a:pPr marL="171450" indent="-171450">
              <a:buFont typeface="Arial" panose="020B0604020202020204" pitchFamily="34" charset="0"/>
              <a:buChar char="•"/>
            </a:pPr>
            <a:endParaRPr lang="en-US" dirty="0"/>
          </a:p>
          <a:p>
            <a:pPr marL="285750" indent="-285750">
              <a:buFont typeface="Arial" panose="020B0604020202020204" pitchFamily="34" charset="0"/>
              <a:buChar char="•"/>
            </a:pPr>
            <a:r>
              <a:rPr lang="en-CA" sz="1800" kern="0" dirty="0">
                <a:effectLst/>
                <a:latin typeface="Times New Roman" panose="02020603050405020304" pitchFamily="18" charset="0"/>
                <a:ea typeface="Times New Roman" panose="02020603050405020304" pitchFamily="18" charset="0"/>
              </a:rPr>
              <a:t>The reason for the log transformation is because, as shown above on the left, the residuals are not normally distributed, and the common variance assumption does not hold. </a:t>
            </a:r>
          </a:p>
          <a:p>
            <a:pPr marL="285750" indent="-285750">
              <a:buFont typeface="Arial" panose="020B0604020202020204" pitchFamily="34" charset="0"/>
              <a:buChar char="•"/>
            </a:pPr>
            <a:r>
              <a:rPr lang="en-CA" sz="1800" kern="0" dirty="0">
                <a:effectLst/>
                <a:latin typeface="Times New Roman" panose="02020603050405020304" pitchFamily="18" charset="0"/>
                <a:ea typeface="Times New Roman" panose="02020603050405020304" pitchFamily="18" charset="0"/>
              </a:rPr>
              <a:t>When the dependent variable is log transformed at least the residuals are normally distributed as shown on the top right. </a:t>
            </a:r>
            <a:endParaRPr lang="en-US" dirty="0"/>
          </a:p>
        </p:txBody>
      </p:sp>
      <p:sp>
        <p:nvSpPr>
          <p:cNvPr id="4" name="Slide Number Placeholder 3"/>
          <p:cNvSpPr>
            <a:spLocks noGrp="1"/>
          </p:cNvSpPr>
          <p:nvPr>
            <p:ph type="sldNum" sz="quarter" idx="5"/>
          </p:nvPr>
        </p:nvSpPr>
        <p:spPr/>
        <p:txBody>
          <a:bodyPr/>
          <a:lstStyle/>
          <a:p>
            <a:fld id="{9F338372-CF29-40A2-B068-973AB56E9997}" type="slidenum">
              <a:rPr lang="en-CA" smtClean="0"/>
              <a:pPr/>
              <a:t>15</a:t>
            </a:fld>
            <a:endParaRPr lang="en-CA"/>
          </a:p>
        </p:txBody>
      </p:sp>
    </p:spTree>
    <p:extLst>
      <p:ext uri="{BB962C8B-B14F-4D97-AF65-F5344CB8AC3E}">
        <p14:creationId xmlns:p14="http://schemas.microsoft.com/office/powerpoint/2010/main" val="13064856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CA" sz="1800" kern="0" dirty="0">
                <a:effectLst/>
                <a:latin typeface="Times New Roman" panose="02020603050405020304" pitchFamily="18" charset="0"/>
                <a:ea typeface="Times New Roman" panose="02020603050405020304" pitchFamily="18" charset="0"/>
              </a:rPr>
              <a:t>The two boxplots on left show the outliers highlighted in red, for hourly earnings and usual hours worked respectfully.</a:t>
            </a:r>
          </a:p>
          <a:p>
            <a:pPr marL="285750" indent="-285750">
              <a:buFont typeface="Arial" panose="020B0604020202020204" pitchFamily="34" charset="0"/>
              <a:buChar char="•"/>
            </a:pPr>
            <a:endParaRPr lang="en-CA" sz="1800" kern="0" dirty="0">
              <a:effectLst/>
              <a:latin typeface="Times New Roman" panose="02020603050405020304" pitchFamily="18" charset="0"/>
              <a:ea typeface="Times New Roman" panose="02020603050405020304" pitchFamily="18" charset="0"/>
            </a:endParaRPr>
          </a:p>
          <a:p>
            <a:pPr marL="285750" indent="-285750">
              <a:buFont typeface="Arial" panose="020B0604020202020204" pitchFamily="34" charset="0"/>
              <a:buChar char="•"/>
            </a:pPr>
            <a:r>
              <a:rPr lang="en-CA" sz="1800" kern="0" dirty="0">
                <a:effectLst/>
                <a:latin typeface="Times New Roman" panose="02020603050405020304" pitchFamily="18" charset="0"/>
                <a:ea typeface="Times New Roman" panose="02020603050405020304" pitchFamily="18" charset="0"/>
              </a:rPr>
              <a:t>Interestingly, there are no outliers in the Tenure variable, the right most boxplot </a:t>
            </a:r>
          </a:p>
          <a:p>
            <a:pPr marL="285750" indent="-285750">
              <a:buFont typeface="Arial" panose="020B0604020202020204" pitchFamily="34" charset="0"/>
              <a:buChar char="•"/>
            </a:pPr>
            <a:endParaRPr lang="en-CA" sz="1800" kern="0" dirty="0">
              <a:effectLst/>
              <a:latin typeface="Times New Roman" panose="02020603050405020304" pitchFamily="18" charset="0"/>
              <a:ea typeface="Times New Roman" panose="02020603050405020304" pitchFamily="18" charset="0"/>
            </a:endParaRPr>
          </a:p>
          <a:p>
            <a:pPr marL="285750" indent="-285750">
              <a:buFont typeface="Arial" panose="020B0604020202020204" pitchFamily="34" charset="0"/>
              <a:buChar char="•"/>
            </a:pPr>
            <a:r>
              <a:rPr lang="en-CA" sz="1800" kern="0" dirty="0">
                <a:effectLst/>
                <a:latin typeface="Times New Roman" panose="02020603050405020304" pitchFamily="18" charset="0"/>
                <a:ea typeface="Times New Roman" panose="02020603050405020304" pitchFamily="18" charset="0"/>
              </a:rPr>
              <a:t>To remove the outliers in each of these features, a non-parametric statical technique is needed to first identify and then remove them. </a:t>
            </a:r>
          </a:p>
          <a:p>
            <a:pPr marL="285750" indent="-285750">
              <a:buFont typeface="Arial" panose="020B0604020202020204" pitchFamily="34" charset="0"/>
              <a:buChar char="•"/>
            </a:pPr>
            <a:endParaRPr lang="en-CA" sz="1800" kern="0" dirty="0">
              <a:effectLst/>
              <a:latin typeface="Times New Roman" panose="02020603050405020304" pitchFamily="18" charset="0"/>
              <a:ea typeface="Times New Roman" panose="02020603050405020304" pitchFamily="18" charset="0"/>
            </a:endParaRPr>
          </a:p>
          <a:p>
            <a:pPr marL="285750" indent="-285750">
              <a:buFont typeface="Arial" panose="020B0604020202020204" pitchFamily="34" charset="0"/>
              <a:buChar char="•"/>
            </a:pPr>
            <a:r>
              <a:rPr lang="en-CA" sz="1800" kern="0" dirty="0">
                <a:effectLst/>
                <a:latin typeface="Times New Roman" panose="02020603050405020304" pitchFamily="18" charset="0"/>
                <a:ea typeface="Times New Roman" panose="02020603050405020304" pitchFamily="18" charset="0"/>
              </a:rPr>
              <a:t>The interquartile range method will be used in this research to remove the outliers in both hourly earnings and usual hours worked variables. </a:t>
            </a:r>
          </a:p>
          <a:p>
            <a:pPr marL="285750" indent="-285750">
              <a:buFont typeface="Arial" panose="020B0604020202020204" pitchFamily="34" charset="0"/>
              <a:buChar char="•"/>
            </a:pPr>
            <a:endParaRPr lang="en-CA" sz="1800" kern="0" dirty="0">
              <a:effectLst/>
              <a:latin typeface="Times New Roman" panose="02020603050405020304" pitchFamily="18" charset="0"/>
              <a:ea typeface="Times New Roman" panose="02020603050405020304" pitchFamily="18" charset="0"/>
            </a:endParaRPr>
          </a:p>
          <a:p>
            <a:pPr marL="285750" indent="-285750">
              <a:buFont typeface="Arial" panose="020B0604020202020204" pitchFamily="34" charset="0"/>
              <a:buChar char="•"/>
            </a:pPr>
            <a:r>
              <a:rPr lang="en-CA" sz="1800" b="1" kern="0" dirty="0">
                <a:effectLst/>
                <a:latin typeface="Times New Roman" panose="02020603050405020304" pitchFamily="18" charset="0"/>
                <a:ea typeface="Times New Roman" panose="02020603050405020304" pitchFamily="18" charset="0"/>
              </a:rPr>
              <a:t>It is imperative to remove outliers from the dependent variable because they inevitably reduce the accuracy of the overall model. </a:t>
            </a:r>
          </a:p>
          <a:p>
            <a:pPr marL="285750" indent="-285750">
              <a:buFont typeface="Arial" panose="020B0604020202020204" pitchFamily="34" charset="0"/>
              <a:buChar char="•"/>
            </a:pPr>
            <a:endParaRPr lang="en-CA" sz="1800" b="1" kern="0" dirty="0">
              <a:effectLst/>
              <a:latin typeface="Times New Roman" panose="02020603050405020304" pitchFamily="18" charset="0"/>
              <a:ea typeface="Times New Roman" panose="02020603050405020304" pitchFamily="18" charset="0"/>
            </a:endParaRPr>
          </a:p>
          <a:p>
            <a:pPr marL="285750" indent="-285750">
              <a:buFont typeface="Arial" panose="020B0604020202020204" pitchFamily="34" charset="0"/>
              <a:buChar char="•"/>
            </a:pPr>
            <a:r>
              <a:rPr lang="en-CA" sz="1800" kern="0" dirty="0">
                <a:effectLst/>
                <a:latin typeface="Times New Roman" panose="02020603050405020304" pitchFamily="18" charset="0"/>
                <a:ea typeface="Times New Roman" panose="02020603050405020304" pitchFamily="18" charset="0"/>
              </a:rPr>
              <a:t>Out of </a:t>
            </a:r>
            <a:r>
              <a:rPr lang="en-CA" sz="1800" kern="0" dirty="0">
                <a:solidFill>
                  <a:srgbClr val="000000"/>
                </a:solidFill>
                <a:effectLst/>
                <a:latin typeface="Times New Roman" panose="02020603050405020304" pitchFamily="18" charset="0"/>
                <a:ea typeface="Times New Roman" panose="02020603050405020304" pitchFamily="18" charset="0"/>
              </a:rPr>
              <a:t>108, 675 </a:t>
            </a:r>
            <a:r>
              <a:rPr lang="en-CA" sz="1800" kern="0" dirty="0">
                <a:effectLst/>
                <a:latin typeface="Times New Roman" panose="02020603050405020304" pitchFamily="18" charset="0"/>
                <a:ea typeface="Times New Roman" panose="02020603050405020304" pitchFamily="18" charset="0"/>
              </a:rPr>
              <a:t>records from the training set, the number of outliers are less than 18% of the training dataset, and thus can be eliminated. </a:t>
            </a:r>
          </a:p>
          <a:p>
            <a:pPr marL="285750" indent="-285750">
              <a:buFont typeface="Arial" panose="020B0604020202020204" pitchFamily="34" charset="0"/>
              <a:buChar char="•"/>
            </a:pPr>
            <a:endParaRPr lang="en-CA" sz="1800" kern="0" dirty="0">
              <a:effectLst/>
              <a:latin typeface="Times New Roman" panose="02020603050405020304" pitchFamily="18" charset="0"/>
            </a:endParaRPr>
          </a:p>
          <a:p>
            <a:pPr marL="285750" indent="-285750">
              <a:buFont typeface="Arial" panose="020B0604020202020204" pitchFamily="34" charset="0"/>
              <a:buChar char="•"/>
            </a:pPr>
            <a:r>
              <a:rPr lang="en-CA" sz="1800" kern="0" dirty="0">
                <a:effectLst/>
                <a:latin typeface="Times New Roman" panose="02020603050405020304" pitchFamily="18" charset="0"/>
              </a:rPr>
              <a:t>Which leave about 90K records to be trained. </a:t>
            </a:r>
            <a:endParaRPr lang="en-US" dirty="0"/>
          </a:p>
        </p:txBody>
      </p:sp>
      <p:sp>
        <p:nvSpPr>
          <p:cNvPr id="4" name="Slide Number Placeholder 3"/>
          <p:cNvSpPr>
            <a:spLocks noGrp="1"/>
          </p:cNvSpPr>
          <p:nvPr>
            <p:ph type="sldNum" sz="quarter" idx="5"/>
          </p:nvPr>
        </p:nvSpPr>
        <p:spPr/>
        <p:txBody>
          <a:bodyPr/>
          <a:lstStyle/>
          <a:p>
            <a:fld id="{9F338372-CF29-40A2-B068-973AB56E9997}" type="slidenum">
              <a:rPr lang="en-CA" smtClean="0"/>
              <a:pPr/>
              <a:t>16</a:t>
            </a:fld>
            <a:endParaRPr lang="en-CA"/>
          </a:p>
        </p:txBody>
      </p:sp>
    </p:spTree>
    <p:extLst>
      <p:ext uri="{BB962C8B-B14F-4D97-AF65-F5344CB8AC3E}">
        <p14:creationId xmlns:p14="http://schemas.microsoft.com/office/powerpoint/2010/main" val="7653680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338372-CF29-40A2-B068-973AB56E9997}" type="slidenum">
              <a:rPr lang="en-CA" smtClean="0"/>
              <a:pPr/>
              <a:t>17</a:t>
            </a:fld>
            <a:endParaRPr lang="en-CA"/>
          </a:p>
        </p:txBody>
      </p:sp>
    </p:spTree>
    <p:extLst>
      <p:ext uri="{BB962C8B-B14F-4D97-AF65-F5344CB8AC3E}">
        <p14:creationId xmlns:p14="http://schemas.microsoft.com/office/powerpoint/2010/main" val="30218378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p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9" name="Google Shape;199;p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0" name="Google Shape;200;p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18</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25b867e10fc_0_5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25b867e10fc_0_5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93" name="Google Shape;193;g25b867e10fc_0_56: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19</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259828c525f_0_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4" name="Google Shape;184;g259828c525f_0_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lvl="0" indent="-317500" algn="l" rtl="0">
              <a:spcBef>
                <a:spcPts val="0"/>
              </a:spcBef>
              <a:spcAft>
                <a:spcPts val="0"/>
              </a:spcAft>
              <a:buSzPts val="1400"/>
              <a:buChar char="●"/>
            </a:pPr>
            <a:r>
              <a:rPr lang="en-CA" dirty="0"/>
              <a:t>Article 2</a:t>
            </a:r>
            <a:endParaRPr dirty="0"/>
          </a:p>
        </p:txBody>
      </p:sp>
      <p:sp>
        <p:nvSpPr>
          <p:cNvPr id="185" name="Google Shape;185;g259828c525f_0_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20</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25b867e10fc_0_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25b867e10fc_0_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457200" lvl="0" indent="-317500" algn="l" rtl="0">
              <a:spcBef>
                <a:spcPts val="0"/>
              </a:spcBef>
              <a:spcAft>
                <a:spcPts val="0"/>
              </a:spcAft>
              <a:buSzPts val="1400"/>
              <a:buChar char="●"/>
            </a:pPr>
            <a:endParaRPr dirty="0"/>
          </a:p>
        </p:txBody>
      </p:sp>
      <p:sp>
        <p:nvSpPr>
          <p:cNvPr id="137" name="Google Shape;137;g25b867e10fc_0_6: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a:t>
            </a:fld>
            <a:endParaRPr/>
          </a:p>
        </p:txBody>
      </p:sp>
    </p:spTree>
    <p:extLst>
      <p:ext uri="{BB962C8B-B14F-4D97-AF65-F5344CB8AC3E}">
        <p14:creationId xmlns:p14="http://schemas.microsoft.com/office/powerpoint/2010/main" val="30525451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259828c525f_0_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4" name="Google Shape;184;g259828c525f_0_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lvl="0" indent="-317500" algn="l" rtl="0">
              <a:spcBef>
                <a:spcPts val="0"/>
              </a:spcBef>
              <a:spcAft>
                <a:spcPts val="0"/>
              </a:spcAft>
              <a:buSzPts val="1400"/>
              <a:buChar char="●"/>
            </a:pPr>
            <a:r>
              <a:rPr lang="en-CA" dirty="0"/>
              <a:t>Article 1 &amp; 3</a:t>
            </a:r>
            <a:endParaRPr dirty="0"/>
          </a:p>
        </p:txBody>
      </p:sp>
      <p:sp>
        <p:nvSpPr>
          <p:cNvPr id="185" name="Google Shape;185;g259828c525f_0_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21</a:t>
            </a:fld>
            <a:endParaRPr/>
          </a:p>
        </p:txBody>
      </p:sp>
    </p:spTree>
    <p:extLst>
      <p:ext uri="{BB962C8B-B14F-4D97-AF65-F5344CB8AC3E}">
        <p14:creationId xmlns:p14="http://schemas.microsoft.com/office/powerpoint/2010/main" val="17763602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259828c525f_0_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4" name="Google Shape;184;g259828c525f_0_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lvl="0" indent="-317500" algn="l" rtl="0">
              <a:spcBef>
                <a:spcPts val="0"/>
              </a:spcBef>
              <a:spcAft>
                <a:spcPts val="0"/>
              </a:spcAft>
              <a:buSzPts val="1400"/>
              <a:buChar char="●"/>
            </a:pPr>
            <a:endParaRPr dirty="0"/>
          </a:p>
        </p:txBody>
      </p:sp>
      <p:sp>
        <p:nvSpPr>
          <p:cNvPr id="185" name="Google Shape;185;g259828c525f_0_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22</a:t>
            </a:fld>
            <a:endParaRPr/>
          </a:p>
        </p:txBody>
      </p:sp>
    </p:spTree>
    <p:extLst>
      <p:ext uri="{BB962C8B-B14F-4D97-AF65-F5344CB8AC3E}">
        <p14:creationId xmlns:p14="http://schemas.microsoft.com/office/powerpoint/2010/main" val="26556906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259828c525f_0_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4" name="Google Shape;184;g259828c525f_0_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lvl="0" indent="-317500" algn="l" rtl="0">
              <a:spcBef>
                <a:spcPts val="0"/>
              </a:spcBef>
              <a:spcAft>
                <a:spcPts val="0"/>
              </a:spcAft>
              <a:buSzPts val="1400"/>
              <a:buChar char="●"/>
            </a:pPr>
            <a:r>
              <a:rPr lang="en-CA" sz="1800" kern="0" dirty="0">
                <a:effectLst/>
                <a:latin typeface="Times New Roman" panose="02020603050405020304" pitchFamily="18" charset="0"/>
                <a:ea typeface="Times New Roman" panose="02020603050405020304" pitchFamily="18" charset="0"/>
              </a:rPr>
              <a:t>Article 4 – Education and Sex had the greatest Lift</a:t>
            </a:r>
          </a:p>
          <a:p>
            <a:pPr marL="457200" lvl="0" indent="-317500" algn="l" rtl="0">
              <a:spcBef>
                <a:spcPts val="0"/>
              </a:spcBef>
              <a:spcAft>
                <a:spcPts val="0"/>
              </a:spcAft>
              <a:buSzPts val="1400"/>
              <a:buChar char="●"/>
            </a:pPr>
            <a:r>
              <a:rPr lang="en-CA" sz="1800" kern="0" dirty="0">
                <a:effectLst/>
                <a:latin typeface="Times New Roman" panose="02020603050405020304" pitchFamily="18" charset="0"/>
                <a:ea typeface="Times New Roman" panose="02020603050405020304" pitchFamily="18" charset="0"/>
              </a:rPr>
              <a:t>The support and confidence levels - </a:t>
            </a:r>
            <a:r>
              <a:rPr lang="en-CA" sz="1800" u="sng" kern="0" dirty="0">
                <a:solidFill>
                  <a:srgbClr val="467886"/>
                </a:solidFill>
                <a:effectLst/>
                <a:latin typeface="Times New Roman" panose="02020603050405020304" pitchFamily="18" charset="0"/>
                <a:ea typeface="Times New Roman" panose="02020603050405020304" pitchFamily="18" charset="0"/>
              </a:rPr>
              <a:t>25% and 80% respectively. </a:t>
            </a:r>
          </a:p>
          <a:p>
            <a:pPr marL="457200" lvl="0" indent="-317500" algn="l" rtl="0">
              <a:spcBef>
                <a:spcPts val="0"/>
              </a:spcBef>
              <a:spcAft>
                <a:spcPts val="0"/>
              </a:spcAft>
              <a:buSzPts val="1400"/>
              <a:buChar char="●"/>
            </a:pPr>
            <a:r>
              <a:rPr lang="en-CA" sz="1800" u="sng" kern="0" dirty="0">
                <a:solidFill>
                  <a:srgbClr val="467886"/>
                </a:solidFill>
                <a:effectLst/>
                <a:latin typeface="Times New Roman" panose="02020603050405020304" pitchFamily="18" charset="0"/>
                <a:ea typeface="Times New Roman" panose="02020603050405020304" pitchFamily="18" charset="0"/>
              </a:rPr>
              <a:t>The algorithm did not produce any results. </a:t>
            </a:r>
            <a:endParaRPr dirty="0"/>
          </a:p>
        </p:txBody>
      </p:sp>
      <p:sp>
        <p:nvSpPr>
          <p:cNvPr id="185" name="Google Shape;185;g259828c525f_0_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23</a:t>
            </a:fld>
            <a:endParaRPr/>
          </a:p>
        </p:txBody>
      </p:sp>
    </p:spTree>
    <p:extLst>
      <p:ext uri="{BB962C8B-B14F-4D97-AF65-F5344CB8AC3E}">
        <p14:creationId xmlns:p14="http://schemas.microsoft.com/office/powerpoint/2010/main" val="337763209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259828c525f_0_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4" name="Google Shape;184;g259828c525f_0_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lvl="0" indent="-317500" algn="l" rtl="0">
              <a:spcBef>
                <a:spcPts val="0"/>
              </a:spcBef>
              <a:spcAft>
                <a:spcPts val="0"/>
              </a:spcAft>
              <a:buSzPts val="1400"/>
              <a:buChar char="●"/>
            </a:pPr>
            <a:r>
              <a:rPr lang="en-CA" sz="1800" kern="0" dirty="0">
                <a:effectLst/>
                <a:latin typeface="Times New Roman" panose="02020603050405020304" pitchFamily="18" charset="0"/>
                <a:ea typeface="Times New Roman" panose="02020603050405020304" pitchFamily="18" charset="0"/>
              </a:rPr>
              <a:t>As mentioned in article four above, the support and confidence levels were intended to be set to </a:t>
            </a:r>
            <a:r>
              <a:rPr lang="en-CA" sz="1800" u="sng" kern="0" dirty="0">
                <a:solidFill>
                  <a:srgbClr val="467886"/>
                </a:solidFill>
                <a:effectLst/>
                <a:latin typeface="Times New Roman" panose="02020603050405020304" pitchFamily="18" charset="0"/>
                <a:ea typeface="Times New Roman" panose="02020603050405020304" pitchFamily="18" charset="0"/>
              </a:rPr>
              <a:t>25% and 80% respectively. However, when the support level was set to 25%, the algorithm did not produce any results. </a:t>
            </a:r>
          </a:p>
          <a:p>
            <a:pPr marL="457200" lvl="0" indent="-317500" algn="l" rtl="0">
              <a:spcBef>
                <a:spcPts val="0"/>
              </a:spcBef>
              <a:spcAft>
                <a:spcPts val="0"/>
              </a:spcAft>
              <a:buSzPts val="1400"/>
              <a:buChar char="●"/>
            </a:pPr>
            <a:endParaRPr lang="en-CA" sz="1800" u="sng" kern="0" dirty="0">
              <a:solidFill>
                <a:srgbClr val="467886"/>
              </a:solidFill>
              <a:effectLst/>
              <a:latin typeface="Times New Roman" panose="02020603050405020304" pitchFamily="18" charset="0"/>
            </a:endParaRPr>
          </a:p>
          <a:p>
            <a:pPr marL="457200" lvl="0" indent="-317500" algn="l" rtl="0">
              <a:spcBef>
                <a:spcPts val="0"/>
              </a:spcBef>
              <a:spcAft>
                <a:spcPts val="0"/>
              </a:spcAft>
              <a:buSzPts val="1400"/>
              <a:buChar char="●"/>
            </a:pPr>
            <a:r>
              <a:rPr lang="en-CA" sz="1800" i="0" u="none" kern="0" dirty="0">
                <a:solidFill>
                  <a:srgbClr val="467886"/>
                </a:solidFill>
                <a:effectLst/>
                <a:latin typeface="Times New Roman" panose="02020603050405020304" pitchFamily="18" charset="0"/>
                <a:ea typeface="Times New Roman" panose="02020603050405020304" pitchFamily="18" charset="0"/>
              </a:rPr>
              <a:t>it clearly shows that an individual with “Above bachelor’s degree” will be in the highest hourly earnings bin, which is between $49.90 and $206.44. The lift is 2.25 indicating a strong positive association, a confidence of 45.4%, and support of 5.7%. </a:t>
            </a:r>
          </a:p>
          <a:p>
            <a:pPr marL="457200" lvl="0" indent="-317500" algn="l" rtl="0">
              <a:spcBef>
                <a:spcPts val="0"/>
              </a:spcBef>
              <a:spcAft>
                <a:spcPts val="0"/>
              </a:spcAft>
              <a:buSzPts val="1400"/>
              <a:buChar char="●"/>
            </a:pPr>
            <a:endParaRPr lang="en-CA" sz="1800" i="0" u="none" kern="0" dirty="0">
              <a:solidFill>
                <a:srgbClr val="467886"/>
              </a:solidFill>
              <a:effectLst/>
              <a:latin typeface="Times New Roman" panose="02020603050405020304" pitchFamily="18" charset="0"/>
              <a:ea typeface="Times New Roman" panose="02020603050405020304" pitchFamily="18" charset="0"/>
            </a:endParaRPr>
          </a:p>
          <a:p>
            <a:pPr marL="457200" lvl="0" indent="-317500" algn="l" rtl="0">
              <a:spcBef>
                <a:spcPts val="0"/>
              </a:spcBef>
              <a:spcAft>
                <a:spcPts val="0"/>
              </a:spcAft>
              <a:buSzPts val="1400"/>
              <a:buChar char="●"/>
            </a:pPr>
            <a:r>
              <a:rPr lang="en-CA" sz="1800" i="0" u="none" kern="0" dirty="0">
                <a:solidFill>
                  <a:srgbClr val="467886"/>
                </a:solidFill>
                <a:effectLst/>
                <a:latin typeface="Times New Roman" panose="02020603050405020304" pitchFamily="18" charset="0"/>
                <a:ea typeface="Times New Roman" panose="02020603050405020304" pitchFamily="18" charset="0"/>
              </a:rPr>
              <a:t>The results are similar to what was found in article 4 above, which is that higher education does indeed increase your hourly earnings. </a:t>
            </a:r>
          </a:p>
          <a:p>
            <a:pPr marL="457200" lvl="0" indent="-317500" algn="l" rtl="0">
              <a:spcBef>
                <a:spcPts val="0"/>
              </a:spcBef>
              <a:spcAft>
                <a:spcPts val="0"/>
              </a:spcAft>
              <a:buSzPts val="1400"/>
              <a:buChar char="●"/>
            </a:pPr>
            <a:endParaRPr lang="en-CA" sz="1800" i="0" u="none" kern="0" dirty="0">
              <a:solidFill>
                <a:srgbClr val="467886"/>
              </a:solidFill>
              <a:effectLst/>
              <a:latin typeface="Times New Roman" panose="02020603050405020304" pitchFamily="18" charset="0"/>
              <a:ea typeface="Times New Roman" panose="02020603050405020304" pitchFamily="18" charset="0"/>
            </a:endParaRPr>
          </a:p>
          <a:p>
            <a:pPr marL="457200" lvl="0" indent="-317500" algn="l" rtl="0">
              <a:spcBef>
                <a:spcPts val="0"/>
              </a:spcBef>
              <a:spcAft>
                <a:spcPts val="0"/>
              </a:spcAft>
              <a:buSzPts val="1400"/>
              <a:buChar char="●"/>
            </a:pPr>
            <a:r>
              <a:rPr lang="en-CA" sz="1800" i="0" u="none" kern="0" dirty="0">
                <a:solidFill>
                  <a:srgbClr val="467886"/>
                </a:solidFill>
                <a:effectLst/>
                <a:latin typeface="Times New Roman" panose="02020603050405020304" pitchFamily="18" charset="0"/>
                <a:ea typeface="Times New Roman" panose="02020603050405020304" pitchFamily="18" charset="0"/>
              </a:rPr>
              <a:t>Interestingly, when examining strictly the antecedent as “Post-secondary certificate or diploma”, and the consequent as either the third or fourth hourly earnings bin, the lift is less than 1. This indicates that there is an inverse relationship between the LHS and RHS, and therefore reducing the likelihood of earning an above average wage.</a:t>
            </a:r>
            <a:r>
              <a:rPr lang="en-CA" i="0" u="none" dirty="0">
                <a:effectLst/>
              </a:rPr>
              <a:t> </a:t>
            </a:r>
            <a:endParaRPr i="0" u="none" dirty="0"/>
          </a:p>
        </p:txBody>
      </p:sp>
      <p:sp>
        <p:nvSpPr>
          <p:cNvPr id="185" name="Google Shape;185;g259828c525f_0_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24</a:t>
            </a:fld>
            <a:endParaRPr/>
          </a:p>
        </p:txBody>
      </p:sp>
    </p:spTree>
    <p:extLst>
      <p:ext uri="{BB962C8B-B14F-4D97-AF65-F5344CB8AC3E}">
        <p14:creationId xmlns:p14="http://schemas.microsoft.com/office/powerpoint/2010/main" val="146377901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25b1c71e843_0_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25b1c71e843_0_1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4" name="Google Shape;294;g25b1c71e843_0_15: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27</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CA" sz="1800" u="none" kern="0" dirty="0">
                <a:solidFill>
                  <a:srgbClr val="000000"/>
                </a:solidFill>
                <a:effectLst/>
                <a:latin typeface="Times New Roman" panose="02020603050405020304" pitchFamily="18" charset="0"/>
                <a:ea typeface="Times New Roman" panose="02020603050405020304" pitchFamily="18" charset="0"/>
              </a:rPr>
              <a:t>full-time employees who had one main job, were working full-time on a permanent basis, and were not in school</a:t>
            </a:r>
            <a:r>
              <a:rPr lang="en-CA" u="none" dirty="0">
                <a:effectLst/>
              </a:rPr>
              <a:t> </a:t>
            </a:r>
            <a:endParaRPr lang="en-US" u="none" dirty="0"/>
          </a:p>
        </p:txBody>
      </p:sp>
      <p:sp>
        <p:nvSpPr>
          <p:cNvPr id="4" name="Slide Number Placeholder 3"/>
          <p:cNvSpPr>
            <a:spLocks noGrp="1"/>
          </p:cNvSpPr>
          <p:nvPr>
            <p:ph type="sldNum" sz="quarter" idx="5"/>
          </p:nvPr>
        </p:nvSpPr>
        <p:spPr/>
        <p:txBody>
          <a:bodyPr/>
          <a:lstStyle/>
          <a:p>
            <a:fld id="{9F338372-CF29-40A2-B068-973AB56E9997}" type="slidenum">
              <a:rPr lang="en-CA" smtClean="0"/>
              <a:pPr/>
              <a:t>4</a:t>
            </a:fld>
            <a:endParaRPr lang="en-CA"/>
          </a:p>
        </p:txBody>
      </p:sp>
    </p:spTree>
    <p:extLst>
      <p:ext uri="{BB962C8B-B14F-4D97-AF65-F5344CB8AC3E}">
        <p14:creationId xmlns:p14="http://schemas.microsoft.com/office/powerpoint/2010/main" val="39174739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800" kern="0" dirty="0">
                <a:effectLst/>
                <a:latin typeface="Times New Roman" panose="02020603050405020304" pitchFamily="18" charset="0"/>
                <a:ea typeface="Times New Roman" panose="02020603050405020304" pitchFamily="18" charset="0"/>
              </a:rPr>
              <a:t>With a national average hourly wage of $33.55 in 2023 </a:t>
            </a:r>
            <a:endParaRPr lang="en-US" dirty="0"/>
          </a:p>
        </p:txBody>
      </p:sp>
      <p:sp>
        <p:nvSpPr>
          <p:cNvPr id="4" name="Slide Number Placeholder 3"/>
          <p:cNvSpPr>
            <a:spLocks noGrp="1"/>
          </p:cNvSpPr>
          <p:nvPr>
            <p:ph type="sldNum" sz="quarter" idx="5"/>
          </p:nvPr>
        </p:nvSpPr>
        <p:spPr/>
        <p:txBody>
          <a:bodyPr/>
          <a:lstStyle/>
          <a:p>
            <a:fld id="{9F338372-CF29-40A2-B068-973AB56E9997}" type="slidenum">
              <a:rPr lang="en-CA" smtClean="0"/>
              <a:pPr/>
              <a:t>5</a:t>
            </a:fld>
            <a:endParaRPr lang="en-CA"/>
          </a:p>
        </p:txBody>
      </p:sp>
    </p:spTree>
    <p:extLst>
      <p:ext uri="{BB962C8B-B14F-4D97-AF65-F5344CB8AC3E}">
        <p14:creationId xmlns:p14="http://schemas.microsoft.com/office/powerpoint/2010/main" val="6114659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25b867e10fc_0_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25b867e10fc_0_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457200" lvl="0" indent="-317500" algn="l" rtl="0">
              <a:spcBef>
                <a:spcPts val="0"/>
              </a:spcBef>
              <a:spcAft>
                <a:spcPts val="0"/>
              </a:spcAft>
              <a:buSzPts val="1400"/>
              <a:buChar char="●"/>
            </a:pPr>
            <a:r>
              <a:rPr lang="en-CA" dirty="0"/>
              <a:t>The tools that were used. </a:t>
            </a:r>
            <a:endParaRPr dirty="0"/>
          </a:p>
        </p:txBody>
      </p:sp>
      <p:sp>
        <p:nvSpPr>
          <p:cNvPr id="137" name="Google Shape;137;g25b867e10fc_0_6: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6</a:t>
            </a:fld>
            <a:endParaRPr/>
          </a:p>
        </p:txBody>
      </p:sp>
    </p:spTree>
    <p:extLst>
      <p:ext uri="{BB962C8B-B14F-4D97-AF65-F5344CB8AC3E}">
        <p14:creationId xmlns:p14="http://schemas.microsoft.com/office/powerpoint/2010/main" val="16528689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25b867e10fc_0_5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25b867e10fc_0_5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CA" dirty="0"/>
              <a:t>Data Preparation</a:t>
            </a:r>
            <a:endParaRPr dirty="0"/>
          </a:p>
        </p:txBody>
      </p:sp>
      <p:sp>
        <p:nvSpPr>
          <p:cNvPr id="130" name="Google Shape;130;g25b867e10fc_0_5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7</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25b867e10fc_0_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25b867e10fc_0_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457200" marR="0" lvl="0" indent="-317500" algn="l" defTabSz="914400" rtl="0" eaLnBrk="1" fontAlgn="auto" latinLnBrk="0" hangingPunct="1">
              <a:lnSpc>
                <a:spcPct val="100000"/>
              </a:lnSpc>
              <a:spcBef>
                <a:spcPts val="0"/>
              </a:spcBef>
              <a:spcAft>
                <a:spcPts val="0"/>
              </a:spcAft>
              <a:buClrTx/>
              <a:buSzPts val="1400"/>
              <a:buFontTx/>
              <a:buChar char="●"/>
              <a:tabLst/>
              <a:defRPr/>
            </a:pPr>
            <a:r>
              <a:rPr lang="en-CA" sz="1800" u="sng" dirty="0">
                <a:solidFill>
                  <a:srgbClr val="000000"/>
                </a:solidFill>
                <a:effectLst/>
                <a:latin typeface="Times New Roman" panose="02020603050405020304" pitchFamily="18" charset="0"/>
                <a:ea typeface="Times New Roman" panose="02020603050405020304" pitchFamily="18" charset="0"/>
              </a:rPr>
              <a:t>Observational Study</a:t>
            </a:r>
          </a:p>
          <a:p>
            <a:pPr marL="457200" marR="0" lvl="0" indent="-317500" algn="l" defTabSz="914400" rtl="0" eaLnBrk="1" fontAlgn="auto" latinLnBrk="0" hangingPunct="1">
              <a:lnSpc>
                <a:spcPct val="100000"/>
              </a:lnSpc>
              <a:spcBef>
                <a:spcPts val="0"/>
              </a:spcBef>
              <a:spcAft>
                <a:spcPts val="0"/>
              </a:spcAft>
              <a:buClrTx/>
              <a:buSzPts val="1400"/>
              <a:buFontTx/>
              <a:buChar char="●"/>
              <a:tabLst/>
              <a:defRPr/>
            </a:pPr>
            <a:endParaRPr lang="en-CA" sz="1800" u="sng" dirty="0">
              <a:solidFill>
                <a:srgbClr val="000000"/>
              </a:solidFill>
              <a:effectLst/>
              <a:latin typeface="Times New Roman" panose="02020603050405020304" pitchFamily="18" charset="0"/>
              <a:ea typeface="Times New Roman" panose="02020603050405020304" pitchFamily="18" charset="0"/>
            </a:endParaRPr>
          </a:p>
          <a:p>
            <a:pPr marL="457200" marR="0" lvl="0" indent="-317500" algn="l" defTabSz="914400" rtl="0" eaLnBrk="1" fontAlgn="auto" latinLnBrk="0" hangingPunct="1">
              <a:lnSpc>
                <a:spcPct val="100000"/>
              </a:lnSpc>
              <a:spcBef>
                <a:spcPts val="0"/>
              </a:spcBef>
              <a:spcAft>
                <a:spcPts val="0"/>
              </a:spcAft>
              <a:buClrTx/>
              <a:buSzPts val="1400"/>
              <a:buFontTx/>
              <a:buChar char="●"/>
              <a:tabLst/>
              <a:defRPr/>
            </a:pPr>
            <a:r>
              <a:rPr lang="en-CA" sz="1800" b="0" u="none" dirty="0">
                <a:solidFill>
                  <a:srgbClr val="000000"/>
                </a:solidFill>
                <a:effectLst/>
                <a:latin typeface="Times New Roman" panose="02020603050405020304" pitchFamily="18" charset="0"/>
                <a:ea typeface="Times New Roman" panose="02020603050405020304" pitchFamily="18" charset="0"/>
              </a:rPr>
              <a:t>The survey is randomly taken of 56, 000 households across Canada of all household members over the age of 15 (</a:t>
            </a:r>
            <a:r>
              <a:rPr lang="en-CA" sz="1800" b="0" u="none" dirty="0">
                <a:effectLst/>
                <a:latin typeface="Times New Roman" panose="02020603050405020304" pitchFamily="18" charset="0"/>
                <a:ea typeface="Times New Roman" panose="02020603050405020304" pitchFamily="18" charset="0"/>
              </a:rPr>
              <a:t>Government of Canada, Statistics Canada, 2024). </a:t>
            </a:r>
          </a:p>
          <a:p>
            <a:pPr marL="457200" marR="0" lvl="0" indent="-317500" algn="l" defTabSz="914400" rtl="0" eaLnBrk="1" fontAlgn="auto" latinLnBrk="0" hangingPunct="1">
              <a:lnSpc>
                <a:spcPct val="100000"/>
              </a:lnSpc>
              <a:spcBef>
                <a:spcPts val="0"/>
              </a:spcBef>
              <a:spcAft>
                <a:spcPts val="0"/>
              </a:spcAft>
              <a:buClrTx/>
              <a:buSzPts val="1400"/>
              <a:buFontTx/>
              <a:buChar char="●"/>
              <a:tabLst/>
              <a:defRPr/>
            </a:pPr>
            <a:r>
              <a:rPr lang="en-CA" sz="1800" u="none" kern="0" dirty="0">
                <a:solidFill>
                  <a:srgbClr val="000000"/>
                </a:solidFill>
                <a:effectLst/>
                <a:latin typeface="Times New Roman" panose="02020603050405020304" pitchFamily="18" charset="0"/>
                <a:ea typeface="Times New Roman" panose="02020603050405020304" pitchFamily="18" charset="0"/>
              </a:rPr>
              <a:t>The information contains demographic characteristics such as age, gender, employment status, and labour market characteristics such as the employment status, profession, and industry to name a few</a:t>
            </a:r>
            <a:r>
              <a:rPr lang="en-CA" sz="2800" u="none" dirty="0">
                <a:effectLst/>
              </a:rPr>
              <a:t> </a:t>
            </a:r>
            <a:endParaRPr lang="en-CA" sz="1800" u="none" dirty="0">
              <a:effectLst/>
              <a:latin typeface="Times New Roman" panose="02020603050405020304" pitchFamily="18" charset="0"/>
              <a:ea typeface="Times New Roman" panose="02020603050405020304" pitchFamily="18" charset="0"/>
            </a:endParaRPr>
          </a:p>
          <a:p>
            <a:pPr marL="457200" marR="0" lvl="0" indent="-317500" algn="l" defTabSz="914400" rtl="0" eaLnBrk="1" fontAlgn="auto" latinLnBrk="0" hangingPunct="1">
              <a:lnSpc>
                <a:spcPct val="100000"/>
              </a:lnSpc>
              <a:spcBef>
                <a:spcPts val="0"/>
              </a:spcBef>
              <a:spcAft>
                <a:spcPts val="0"/>
              </a:spcAft>
              <a:buClrTx/>
              <a:buSzPts val="1400"/>
              <a:buFontTx/>
              <a:buChar char="●"/>
              <a:tabLst/>
              <a:defRPr/>
            </a:pPr>
            <a:r>
              <a:rPr lang="en-CA" sz="1800" dirty="0">
                <a:effectLst/>
                <a:latin typeface="Times New Roman" panose="02020603050405020304" pitchFamily="18" charset="0"/>
                <a:ea typeface="Times New Roman" panose="02020603050405020304" pitchFamily="18" charset="0"/>
              </a:rPr>
              <a:t>It is mandatory by law, the Statistic Act, to complete the LFS in good faith </a:t>
            </a:r>
            <a:r>
              <a:rPr lang="en-CA" sz="1800" u="sng" dirty="0">
                <a:solidFill>
                  <a:srgbClr val="000000"/>
                </a:solidFill>
                <a:effectLst/>
                <a:latin typeface="Times New Roman" panose="02020603050405020304" pitchFamily="18" charset="0"/>
                <a:ea typeface="Times New Roman" panose="02020603050405020304" pitchFamily="18" charset="0"/>
              </a:rPr>
              <a:t>(</a:t>
            </a:r>
            <a:r>
              <a:rPr lang="en-CA" sz="1800" dirty="0">
                <a:effectLst/>
                <a:latin typeface="Times New Roman" panose="02020603050405020304" pitchFamily="18" charset="0"/>
                <a:ea typeface="Times New Roman" panose="02020603050405020304" pitchFamily="18" charset="0"/>
              </a:rPr>
              <a:t>Government of Canada, Statistics Canada, 2024). </a:t>
            </a:r>
          </a:p>
          <a:p>
            <a:pPr marL="457200" marR="0" lvl="0" indent="-317500" algn="l" defTabSz="914400" rtl="0" eaLnBrk="1" fontAlgn="auto" latinLnBrk="0" hangingPunct="1">
              <a:lnSpc>
                <a:spcPct val="100000"/>
              </a:lnSpc>
              <a:spcBef>
                <a:spcPts val="0"/>
              </a:spcBef>
              <a:spcAft>
                <a:spcPts val="0"/>
              </a:spcAft>
              <a:buClrTx/>
              <a:buSzPts val="1400"/>
              <a:buFontTx/>
              <a:buChar char="●"/>
              <a:tabLst/>
              <a:defRPr/>
            </a:pPr>
            <a:r>
              <a:rPr lang="en-CA" sz="1800" dirty="0">
                <a:effectLst/>
                <a:latin typeface="Times New Roman" panose="02020603050405020304" pitchFamily="18" charset="0"/>
                <a:ea typeface="Times New Roman" panose="02020603050405020304" pitchFamily="18" charset="0"/>
              </a:rPr>
              <a:t>The random and independent sampling design is a combination of stratified sampling, where the provinces are the strata, and then clustering, where geographic areas are further granularized to reduce bias and error </a:t>
            </a:r>
            <a:r>
              <a:rPr lang="en-CA" sz="1800" u="sng" dirty="0">
                <a:solidFill>
                  <a:srgbClr val="000000"/>
                </a:solidFill>
                <a:effectLst/>
                <a:latin typeface="Times New Roman" panose="02020603050405020304" pitchFamily="18" charset="0"/>
                <a:ea typeface="Times New Roman" panose="02020603050405020304" pitchFamily="18" charset="0"/>
              </a:rPr>
              <a:t>(</a:t>
            </a:r>
            <a:r>
              <a:rPr lang="en-CA" sz="1800" dirty="0">
                <a:effectLst/>
                <a:latin typeface="Times New Roman" panose="02020603050405020304" pitchFamily="18" charset="0"/>
                <a:ea typeface="Times New Roman" panose="02020603050405020304" pitchFamily="18" charset="0"/>
              </a:rPr>
              <a:t>Government of Canada, Statistics Canada, 2024). </a:t>
            </a:r>
          </a:p>
          <a:p>
            <a:pPr marL="457200" marR="0" lvl="0" indent="-317500" algn="l" defTabSz="914400" rtl="0" eaLnBrk="1" fontAlgn="auto" latinLnBrk="0" hangingPunct="1">
              <a:lnSpc>
                <a:spcPct val="100000"/>
              </a:lnSpc>
              <a:spcBef>
                <a:spcPts val="0"/>
              </a:spcBef>
              <a:spcAft>
                <a:spcPts val="0"/>
              </a:spcAft>
              <a:buClrTx/>
              <a:buSzPts val="1400"/>
              <a:buFontTx/>
              <a:buChar char="●"/>
              <a:tabLst/>
              <a:defRPr/>
            </a:pPr>
            <a:r>
              <a:rPr lang="en-CA" sz="1800" dirty="0">
                <a:effectLst/>
                <a:latin typeface="Times New Roman" panose="02020603050405020304" pitchFamily="18" charset="0"/>
                <a:ea typeface="Times New Roman" panose="02020603050405020304" pitchFamily="18" charset="0"/>
              </a:rPr>
              <a:t>Stratifying ensures that the diversity of the population is representative, and clustering allows for cost efficiency. </a:t>
            </a:r>
          </a:p>
          <a:p>
            <a:pPr marL="457200" lvl="0" indent="-317500" algn="l" rtl="0">
              <a:spcBef>
                <a:spcPts val="0"/>
              </a:spcBef>
              <a:spcAft>
                <a:spcPts val="0"/>
              </a:spcAft>
              <a:buSzPts val="1400"/>
              <a:buChar char="●"/>
            </a:pPr>
            <a:endParaRPr dirty="0"/>
          </a:p>
        </p:txBody>
      </p:sp>
      <p:sp>
        <p:nvSpPr>
          <p:cNvPr id="137" name="Google Shape;137;g25b867e10fc_0_6: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8</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25b867e10fc_0_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25b867e10fc_0_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457200" lvl="0" indent="-317500" algn="l" rtl="0">
              <a:spcBef>
                <a:spcPts val="0"/>
              </a:spcBef>
              <a:spcAft>
                <a:spcPts val="0"/>
              </a:spcAft>
              <a:buSzPts val="1400"/>
              <a:buChar char="●"/>
            </a:pPr>
            <a:r>
              <a:rPr lang="en-CA" dirty="0"/>
              <a:t>Train Test Split 70/30</a:t>
            </a:r>
          </a:p>
          <a:p>
            <a:pPr marL="457200" lvl="0" indent="-317500" algn="l" rtl="0">
              <a:spcBef>
                <a:spcPts val="0"/>
              </a:spcBef>
              <a:spcAft>
                <a:spcPts val="0"/>
              </a:spcAft>
              <a:buSzPts val="1400"/>
              <a:buChar char="●"/>
            </a:pPr>
            <a:r>
              <a:rPr lang="en-CA" dirty="0"/>
              <a:t>Feature Selection Techniques</a:t>
            </a:r>
          </a:p>
          <a:p>
            <a:pPr marL="457200" lvl="0" indent="-317500" algn="l" rtl="0">
              <a:spcBef>
                <a:spcPts val="0"/>
              </a:spcBef>
              <a:spcAft>
                <a:spcPts val="0"/>
              </a:spcAft>
              <a:buSzPts val="1400"/>
              <a:buChar char="●"/>
            </a:pPr>
            <a:endParaRPr lang="en-CA" dirty="0"/>
          </a:p>
          <a:p>
            <a:pPr marL="457200" marR="0" lvl="0" indent="-317500" algn="l" defTabSz="914400" rtl="0" eaLnBrk="1" fontAlgn="auto" latinLnBrk="0" hangingPunct="1">
              <a:lnSpc>
                <a:spcPct val="100000"/>
              </a:lnSpc>
              <a:spcBef>
                <a:spcPts val="0"/>
              </a:spcBef>
              <a:spcAft>
                <a:spcPts val="0"/>
              </a:spcAft>
              <a:buClrTx/>
              <a:buSzPts val="1400"/>
              <a:buFontTx/>
              <a:buChar char="●"/>
              <a:tabLst/>
              <a:defRPr/>
            </a:pPr>
            <a:r>
              <a:rPr lang="en-CA" dirty="0"/>
              <a:t>Article 6 – Missing Data - </a:t>
            </a:r>
            <a:r>
              <a:rPr lang="en-CA" sz="1200" b="0" u="none" dirty="0">
                <a:solidFill>
                  <a:srgbClr val="000000"/>
                </a:solidFill>
                <a:effectLst/>
                <a:latin typeface="Times New Roman" panose="02020603050405020304" pitchFamily="18" charset="0"/>
              </a:rPr>
              <a:t>E</a:t>
            </a:r>
            <a:r>
              <a:rPr lang="en-CA" sz="1200" b="0" u="none" dirty="0">
                <a:solidFill>
                  <a:srgbClr val="000000"/>
                </a:solidFill>
                <a:effectLst/>
                <a:latin typeface="Times New Roman" panose="02020603050405020304" pitchFamily="18" charset="0"/>
                <a:ea typeface="Times New Roman" panose="02020603050405020304" pitchFamily="18" charset="0"/>
              </a:rPr>
              <a:t>liminate features that have over 50% of its values missing, and imputing these values would not be correctly justified. </a:t>
            </a:r>
            <a:r>
              <a:rPr lang="en-CA" sz="1800" u="sng" kern="0" dirty="0">
                <a:solidFill>
                  <a:srgbClr val="467886"/>
                </a:solidFill>
                <a:effectLst/>
                <a:latin typeface="Times New Roman" panose="02020603050405020304" pitchFamily="18" charset="0"/>
                <a:ea typeface="Times New Roman" panose="02020603050405020304" pitchFamily="18" charset="0"/>
              </a:rPr>
              <a:t>The goal is to preserve as much of the data as possible and to prohibit the loss of any information</a:t>
            </a:r>
            <a:r>
              <a:rPr lang="en-CA" dirty="0">
                <a:effectLst/>
              </a:rPr>
              <a:t> </a:t>
            </a:r>
            <a:endParaRPr lang="en-CA" dirty="0"/>
          </a:p>
          <a:p>
            <a:pPr marL="457200" lvl="0" indent="-317500" algn="l" rtl="0">
              <a:spcBef>
                <a:spcPts val="0"/>
              </a:spcBef>
              <a:spcAft>
                <a:spcPts val="0"/>
              </a:spcAft>
              <a:buSzPts val="1400"/>
              <a:buChar char="●"/>
            </a:pPr>
            <a:r>
              <a:rPr lang="en-CA" dirty="0"/>
              <a:t>Missing Data - 26 variables were eliminated from the dataset because they had 50% of its missing values </a:t>
            </a:r>
          </a:p>
          <a:p>
            <a:pPr marL="457200" marR="0" lvl="0" indent="-317500" algn="l" defTabSz="914400" rtl="0" eaLnBrk="1" fontAlgn="auto" latinLnBrk="0" hangingPunct="1">
              <a:lnSpc>
                <a:spcPct val="100000"/>
              </a:lnSpc>
              <a:spcBef>
                <a:spcPts val="0"/>
              </a:spcBef>
              <a:spcAft>
                <a:spcPts val="0"/>
              </a:spcAft>
              <a:buClrTx/>
              <a:buSzPts val="1400"/>
              <a:buFontTx/>
              <a:buChar char="●"/>
              <a:tabLst/>
              <a:defRPr/>
            </a:pPr>
            <a:endParaRPr lang="en-CA" sz="1800" b="0" u="none" dirty="0">
              <a:solidFill>
                <a:srgbClr val="000000"/>
              </a:solidFill>
              <a:effectLst/>
              <a:latin typeface="Times New Roman" panose="02020603050405020304" pitchFamily="18" charset="0"/>
              <a:ea typeface="Times New Roman" panose="02020603050405020304" pitchFamily="18" charset="0"/>
            </a:endParaRPr>
          </a:p>
          <a:p>
            <a:pPr marL="457200" marR="0" lvl="0" indent="-317500" algn="l" defTabSz="914400" rtl="0" eaLnBrk="1" fontAlgn="auto" latinLnBrk="0" hangingPunct="1">
              <a:lnSpc>
                <a:spcPct val="100000"/>
              </a:lnSpc>
              <a:spcBef>
                <a:spcPts val="0"/>
              </a:spcBef>
              <a:spcAft>
                <a:spcPts val="0"/>
              </a:spcAft>
              <a:buClrTx/>
              <a:buSzPts val="1400"/>
              <a:buFontTx/>
              <a:buChar char="●"/>
              <a:tabLst/>
              <a:defRPr/>
            </a:pPr>
            <a:r>
              <a:rPr lang="en-CA" sz="1800" b="0" u="none" dirty="0">
                <a:solidFill>
                  <a:srgbClr val="000000"/>
                </a:solidFill>
                <a:effectLst/>
                <a:latin typeface="Times New Roman" panose="02020603050405020304" pitchFamily="18" charset="0"/>
                <a:ea typeface="Times New Roman" panose="02020603050405020304" pitchFamily="18" charset="0"/>
              </a:rPr>
              <a:t>Low Variance – 8 Features that had a high imbalance were eliminated. </a:t>
            </a:r>
            <a:endParaRPr lang="en-CA" sz="1800" b="0" u="none" dirty="0">
              <a:effectLst/>
              <a:latin typeface="Times New Roman" panose="02020603050405020304" pitchFamily="18" charset="0"/>
              <a:ea typeface="Times New Roman" panose="02020603050405020304" pitchFamily="18" charset="0"/>
            </a:endParaRPr>
          </a:p>
          <a:p>
            <a:pPr marL="457200" lvl="0" indent="-317500" algn="l" rtl="0">
              <a:spcBef>
                <a:spcPts val="0"/>
              </a:spcBef>
              <a:spcAft>
                <a:spcPts val="0"/>
              </a:spcAft>
              <a:buSzPts val="1400"/>
              <a:buChar char="●"/>
            </a:pPr>
            <a:endParaRPr dirty="0"/>
          </a:p>
        </p:txBody>
      </p:sp>
      <p:sp>
        <p:nvSpPr>
          <p:cNvPr id="137" name="Google Shape;137;g25b867e10fc_0_6: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9</a:t>
            </a:fld>
            <a:endParaRPr/>
          </a:p>
        </p:txBody>
      </p:sp>
    </p:spTree>
    <p:extLst>
      <p:ext uri="{BB962C8B-B14F-4D97-AF65-F5344CB8AC3E}">
        <p14:creationId xmlns:p14="http://schemas.microsoft.com/office/powerpoint/2010/main" val="21365769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25b867e10fc_0_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25b867e10fc_0_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457200" marR="0" lvl="0" indent="-317500" algn="l" defTabSz="914400" rtl="0" eaLnBrk="1" fontAlgn="auto" latinLnBrk="0" hangingPunct="1">
              <a:lnSpc>
                <a:spcPct val="100000"/>
              </a:lnSpc>
              <a:spcBef>
                <a:spcPts val="0"/>
              </a:spcBef>
              <a:spcAft>
                <a:spcPts val="0"/>
              </a:spcAft>
              <a:buClrTx/>
              <a:buSzPts val="1400"/>
              <a:buFontTx/>
              <a:buChar char="●"/>
              <a:tabLst/>
              <a:defRPr/>
            </a:pPr>
            <a:r>
              <a:rPr lang="en-CA" dirty="0"/>
              <a:t>(Article 5) – Removing Redundant Features</a:t>
            </a:r>
          </a:p>
          <a:p>
            <a:pPr marL="457200" marR="0" lvl="0" indent="-317500" algn="l" defTabSz="914400" rtl="0" eaLnBrk="1" fontAlgn="auto" latinLnBrk="0" hangingPunct="1">
              <a:lnSpc>
                <a:spcPct val="100000"/>
              </a:lnSpc>
              <a:spcBef>
                <a:spcPts val="0"/>
              </a:spcBef>
              <a:spcAft>
                <a:spcPts val="0"/>
              </a:spcAft>
              <a:buClrTx/>
              <a:buSzPts val="1400"/>
              <a:buFontTx/>
              <a:buChar char="●"/>
              <a:tabLst/>
              <a:defRPr/>
            </a:pPr>
            <a:endParaRPr lang="en-CA" dirty="0"/>
          </a:p>
          <a:p>
            <a:pPr marL="457200" lvl="0" indent="-317500" algn="l" rtl="0">
              <a:spcBef>
                <a:spcPts val="0"/>
              </a:spcBef>
              <a:spcAft>
                <a:spcPts val="0"/>
              </a:spcAft>
              <a:buSzPts val="1400"/>
              <a:buChar char="●"/>
            </a:pPr>
            <a:r>
              <a:rPr lang="en-CA" dirty="0"/>
              <a:t>Y Profile Report after removing missing values and low variance</a:t>
            </a:r>
          </a:p>
          <a:p>
            <a:pPr marL="457200" marR="0" lvl="0" indent="-317500" algn="l" defTabSz="914400" rtl="0" eaLnBrk="1" fontAlgn="auto" latinLnBrk="0" hangingPunct="1">
              <a:lnSpc>
                <a:spcPct val="100000"/>
              </a:lnSpc>
              <a:spcBef>
                <a:spcPts val="0"/>
              </a:spcBef>
              <a:spcAft>
                <a:spcPts val="0"/>
              </a:spcAft>
              <a:buClrTx/>
              <a:buSzPts val="1400"/>
              <a:buFontTx/>
              <a:buChar char="●"/>
              <a:tabLst/>
              <a:defRPr/>
            </a:pPr>
            <a:r>
              <a:rPr lang="en-CA" sz="1800" dirty="0">
                <a:effectLst/>
                <a:latin typeface="Times New Roman" panose="02020603050405020304" pitchFamily="18" charset="0"/>
                <a:ea typeface="Times New Roman" panose="02020603050405020304" pitchFamily="18" charset="0"/>
              </a:rPr>
              <a:t>The risk of overfitting the model is one of these concerns, which can lead to the model not being able to perform well on unseen data. </a:t>
            </a:r>
          </a:p>
          <a:p>
            <a:pPr marL="457200" marR="0" lvl="0" indent="-317500" algn="l" defTabSz="914400" rtl="0" eaLnBrk="1" fontAlgn="auto" latinLnBrk="0" hangingPunct="1">
              <a:lnSpc>
                <a:spcPct val="100000"/>
              </a:lnSpc>
              <a:spcBef>
                <a:spcPts val="0"/>
              </a:spcBef>
              <a:spcAft>
                <a:spcPts val="0"/>
              </a:spcAft>
              <a:buClrTx/>
              <a:buSzPts val="1400"/>
              <a:buFontTx/>
              <a:buChar char="●"/>
              <a:tabLst/>
              <a:defRPr/>
            </a:pPr>
            <a:r>
              <a:rPr lang="en-CA" sz="1800" dirty="0">
                <a:effectLst/>
                <a:latin typeface="Times New Roman" panose="02020603050405020304" pitchFamily="18" charset="0"/>
                <a:ea typeface="Times New Roman" panose="02020603050405020304" pitchFamily="18" charset="0"/>
              </a:rPr>
              <a:t>Thus, it is important to identify and eliminate highly correlated features. </a:t>
            </a:r>
          </a:p>
          <a:p>
            <a:pPr marL="457200" marR="0" lvl="0" indent="-317500" algn="l" defTabSz="914400" rtl="0" eaLnBrk="1" fontAlgn="auto" latinLnBrk="0" hangingPunct="1">
              <a:lnSpc>
                <a:spcPct val="100000"/>
              </a:lnSpc>
              <a:spcBef>
                <a:spcPts val="0"/>
              </a:spcBef>
              <a:spcAft>
                <a:spcPts val="0"/>
              </a:spcAft>
              <a:buClrTx/>
              <a:buSzPts val="1400"/>
              <a:buFontTx/>
              <a:buChar char="●"/>
              <a:tabLst/>
              <a:defRPr/>
            </a:pPr>
            <a:endParaRPr lang="en-CA" sz="1800" dirty="0">
              <a:effectLst/>
              <a:latin typeface="Times New Roman" panose="02020603050405020304" pitchFamily="18" charset="0"/>
              <a:ea typeface="Times New Roman" panose="02020603050405020304" pitchFamily="18" charset="0"/>
            </a:endParaRPr>
          </a:p>
          <a:p>
            <a:pPr marL="457200" marR="0" lvl="0" indent="-317500" algn="l" defTabSz="914400" rtl="0" eaLnBrk="1" fontAlgn="auto" latinLnBrk="0" hangingPunct="1">
              <a:lnSpc>
                <a:spcPct val="100000"/>
              </a:lnSpc>
              <a:spcBef>
                <a:spcPts val="0"/>
              </a:spcBef>
              <a:spcAft>
                <a:spcPts val="0"/>
              </a:spcAft>
              <a:buClrTx/>
              <a:buSzPts val="1400"/>
              <a:buFontTx/>
              <a:buChar char="●"/>
              <a:tabLst/>
              <a:defRPr/>
            </a:pPr>
            <a:r>
              <a:rPr lang="en-CA" sz="1800" dirty="0">
                <a:effectLst/>
                <a:latin typeface="Times New Roman" panose="02020603050405020304" pitchFamily="18" charset="0"/>
                <a:ea typeface="Times New Roman" panose="02020603050405020304" pitchFamily="18" charset="0"/>
              </a:rPr>
              <a:t>Eliminate the redundant features. </a:t>
            </a:r>
          </a:p>
          <a:p>
            <a:pPr marL="457200" marR="0" lvl="0" indent="-317500" algn="l" defTabSz="914400" rtl="0" eaLnBrk="1" fontAlgn="auto" latinLnBrk="0" hangingPunct="1">
              <a:lnSpc>
                <a:spcPct val="100000"/>
              </a:lnSpc>
              <a:spcBef>
                <a:spcPts val="0"/>
              </a:spcBef>
              <a:spcAft>
                <a:spcPts val="0"/>
              </a:spcAft>
              <a:buClrTx/>
              <a:buSzPts val="1400"/>
              <a:buFontTx/>
              <a:buChar char="●"/>
              <a:tabLst/>
              <a:defRPr/>
            </a:pPr>
            <a:endParaRPr lang="en-CA" sz="1800" dirty="0">
              <a:effectLst/>
              <a:latin typeface="Times New Roman" panose="02020603050405020304" pitchFamily="18" charset="0"/>
              <a:ea typeface="Times New Roman" panose="02020603050405020304" pitchFamily="18" charset="0"/>
            </a:endParaRPr>
          </a:p>
          <a:p>
            <a:pPr marL="457200" marR="0" lvl="0" indent="-317500" algn="l" defTabSz="914400" rtl="0" eaLnBrk="1" fontAlgn="auto" latinLnBrk="0" hangingPunct="1">
              <a:lnSpc>
                <a:spcPct val="100000"/>
              </a:lnSpc>
              <a:spcBef>
                <a:spcPts val="0"/>
              </a:spcBef>
              <a:spcAft>
                <a:spcPts val="0"/>
              </a:spcAft>
              <a:buClrTx/>
              <a:buSzPts val="1400"/>
              <a:buFontTx/>
              <a:buChar char="●"/>
              <a:tabLst/>
              <a:defRPr/>
            </a:pPr>
            <a:r>
              <a:rPr lang="en-CA" sz="1800" kern="0" dirty="0" err="1">
                <a:effectLst/>
                <a:latin typeface="Times New Roman" panose="02020603050405020304" pitchFamily="18" charset="0"/>
                <a:ea typeface="Times New Roman" panose="02020603050405020304" pitchFamily="18" charset="0"/>
              </a:rPr>
              <a:t>ydata_profling</a:t>
            </a:r>
            <a:r>
              <a:rPr lang="en-CA" sz="1800" kern="0" dirty="0">
                <a:effectLst/>
                <a:latin typeface="Times New Roman" panose="02020603050405020304" pitchFamily="18" charset="0"/>
                <a:ea typeface="Times New Roman" panose="02020603050405020304" pitchFamily="18" charset="0"/>
              </a:rPr>
              <a:t> module auto detects data types to apply different correlation methods. </a:t>
            </a:r>
          </a:p>
          <a:p>
            <a:pPr marL="457200" marR="0" lvl="0" indent="-317500" algn="l" defTabSz="914400" rtl="0" eaLnBrk="1" fontAlgn="auto" latinLnBrk="0" hangingPunct="1">
              <a:lnSpc>
                <a:spcPct val="100000"/>
              </a:lnSpc>
              <a:spcBef>
                <a:spcPts val="0"/>
              </a:spcBef>
              <a:spcAft>
                <a:spcPts val="0"/>
              </a:spcAft>
              <a:buClrTx/>
              <a:buSzPts val="1400"/>
              <a:buFontTx/>
              <a:buChar char="●"/>
              <a:tabLst/>
              <a:defRPr/>
            </a:pPr>
            <a:r>
              <a:rPr lang="en-CA" sz="1800" kern="0" dirty="0">
                <a:effectLst/>
                <a:latin typeface="Times New Roman" panose="02020603050405020304" pitchFamily="18" charset="0"/>
                <a:ea typeface="Times New Roman" panose="02020603050405020304" pitchFamily="18" charset="0"/>
              </a:rPr>
              <a:t>Spearman Correlation is used when two numerical features are assessed, and Cramer’s V association coefficient is used for both when two categorical features are assessed, and when numerical and categorical features are assessed together. </a:t>
            </a:r>
          </a:p>
          <a:p>
            <a:pPr marL="457200" marR="0" lvl="0" indent="-317500" algn="l" defTabSz="914400" rtl="0" eaLnBrk="1" fontAlgn="auto" latinLnBrk="0" hangingPunct="1">
              <a:lnSpc>
                <a:spcPct val="100000"/>
              </a:lnSpc>
              <a:spcBef>
                <a:spcPts val="0"/>
              </a:spcBef>
              <a:spcAft>
                <a:spcPts val="0"/>
              </a:spcAft>
              <a:buClrTx/>
              <a:buSzPts val="1400"/>
              <a:buFontTx/>
              <a:buChar char="●"/>
              <a:tabLst/>
              <a:defRPr/>
            </a:pPr>
            <a:r>
              <a:rPr lang="en-CA" sz="1800" kern="0" dirty="0">
                <a:effectLst/>
                <a:latin typeface="Times New Roman" panose="02020603050405020304" pitchFamily="18" charset="0"/>
                <a:ea typeface="Times New Roman" panose="02020603050405020304" pitchFamily="18" charset="0"/>
              </a:rPr>
              <a:t>if the correlation coefficient is greater than the default value of 0.50. </a:t>
            </a:r>
            <a:endParaRPr dirty="0"/>
          </a:p>
        </p:txBody>
      </p:sp>
      <p:sp>
        <p:nvSpPr>
          <p:cNvPr id="137" name="Google Shape;137;g25b867e10fc_0_6: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10</a:t>
            </a:fld>
            <a:endParaRPr/>
          </a:p>
        </p:txBody>
      </p:sp>
    </p:spTree>
    <p:extLst>
      <p:ext uri="{BB962C8B-B14F-4D97-AF65-F5344CB8AC3E}">
        <p14:creationId xmlns:p14="http://schemas.microsoft.com/office/powerpoint/2010/main" val="52810846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bwMode="auto">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711803" y="588362"/>
            <a:ext cx="7117676" cy="2988919"/>
          </a:xfrm>
        </p:spPr>
        <p:txBody>
          <a:bodyPr>
            <a:noAutofit/>
          </a:bodyPr>
          <a:lstStyle>
            <a:lvl1pPr indent="0">
              <a:lnSpc>
                <a:spcPts val="5100"/>
              </a:lnSpc>
              <a:defRPr sz="4800" cap="none" baseline="0">
                <a:solidFill>
                  <a:srgbClr val="000000"/>
                </a:solidFill>
              </a:defRPr>
            </a:lvl1pPr>
          </a:lstStyle>
          <a:p>
            <a:r>
              <a:rPr lang="en-US" dirty="0"/>
              <a:t>Click to add the document title</a:t>
            </a:r>
            <a:endParaRPr lang="en-CA" dirty="0"/>
          </a:p>
        </p:txBody>
      </p:sp>
      <p:sp>
        <p:nvSpPr>
          <p:cNvPr id="8" name="Subtitle 2"/>
          <p:cNvSpPr>
            <a:spLocks noGrp="1"/>
          </p:cNvSpPr>
          <p:nvPr>
            <p:ph type="subTitle" idx="1" hasCustomPrompt="1"/>
          </p:nvPr>
        </p:nvSpPr>
        <p:spPr bwMode="gray">
          <a:xfrm>
            <a:off x="711803" y="3584814"/>
            <a:ext cx="7117676" cy="1151416"/>
          </a:xfrm>
        </p:spPr>
        <p:txBody>
          <a:bodyPr anchor="b" anchorCtr="0">
            <a:noAutofit/>
          </a:bodyPr>
          <a:lstStyle>
            <a:lvl1pPr marL="0" indent="0" algn="l">
              <a:lnSpc>
                <a:spcPct val="90000"/>
              </a:lnSpc>
              <a:spcBef>
                <a:spcPts val="0"/>
              </a:spcBef>
              <a:buNone/>
              <a:defRPr sz="3200" cap="none" baseline="0">
                <a:solidFill>
                  <a:srgbClr val="000000"/>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endParaRPr lang="en-CA" dirty="0"/>
          </a:p>
        </p:txBody>
      </p:sp>
    </p:spTree>
    <p:extLst>
      <p:ext uri="{BB962C8B-B14F-4D97-AF65-F5344CB8AC3E}">
        <p14:creationId xmlns:p14="http://schemas.microsoft.com/office/powerpoint/2010/main" val="26534564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7_Title Slide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3644716" y="4237089"/>
            <a:ext cx="4947741" cy="1525083"/>
          </a:xfrm>
        </p:spPr>
        <p:txBody>
          <a:bodyPr>
            <a:noAutofit/>
          </a:bodyPr>
          <a:lstStyle>
            <a:lvl1pPr indent="0">
              <a:lnSpc>
                <a:spcPts val="5100"/>
              </a:lnSpc>
              <a:defRPr sz="4800" cap="none" baseline="0">
                <a:solidFill>
                  <a:schemeClr val="tx1"/>
                </a:solidFill>
              </a:defRPr>
            </a:lvl1pPr>
          </a:lstStyle>
          <a:p>
            <a:r>
              <a:rPr lang="en-US" dirty="0"/>
              <a:t>Click to add the document title</a:t>
            </a:r>
            <a:endParaRPr lang="en-CA" dirty="0"/>
          </a:p>
        </p:txBody>
      </p:sp>
      <p:sp>
        <p:nvSpPr>
          <p:cNvPr id="8" name="Subtitle 2"/>
          <p:cNvSpPr>
            <a:spLocks noGrp="1"/>
          </p:cNvSpPr>
          <p:nvPr>
            <p:ph type="subTitle" idx="1" hasCustomPrompt="1"/>
          </p:nvPr>
        </p:nvSpPr>
        <p:spPr bwMode="gray">
          <a:xfrm>
            <a:off x="3644716" y="5859440"/>
            <a:ext cx="2146484" cy="536167"/>
          </a:xfrm>
        </p:spPr>
        <p:txBody>
          <a:bodyPr anchor="b" anchorCtr="0">
            <a:noAutofit/>
          </a:bodyPr>
          <a:lstStyle>
            <a:lvl1pPr marL="0" indent="0" algn="l">
              <a:lnSpc>
                <a:spcPct val="90000"/>
              </a:lnSpc>
              <a:spcBef>
                <a:spcPts val="0"/>
              </a:spcBef>
              <a:buNone/>
              <a:defRPr sz="3200" cap="none" baseline="0">
                <a:solidFill>
                  <a:schemeClr val="tx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endParaRPr lang="en-CA"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Content 1">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cap="none" baseline="0"/>
            </a:lvl1pPr>
          </a:lstStyle>
          <a:p>
            <a:r>
              <a:rPr lang="en-US" dirty="0"/>
              <a:t>Click to add title</a:t>
            </a:r>
            <a:endParaRPr lang="en-CA" dirty="0"/>
          </a:p>
        </p:txBody>
      </p:sp>
      <p:sp>
        <p:nvSpPr>
          <p:cNvPr id="3" name="Content Placeholder 2"/>
          <p:cNvSpPr>
            <a:spLocks noGrp="1"/>
          </p:cNvSpPr>
          <p:nvPr>
            <p:ph idx="1"/>
          </p:nvPr>
        </p:nvSpPr>
        <p:spPr/>
        <p:txBody>
          <a:bodyPr/>
          <a:lstStyle>
            <a:lvl1pPr>
              <a:buClr>
                <a:schemeClr val="tx1"/>
              </a:buClr>
              <a:defRPr/>
            </a:lvl1pPr>
            <a:lvl2pPr>
              <a:buClr>
                <a:schemeClr val="tx1"/>
              </a:buClr>
              <a:defRPr/>
            </a:lvl2pPr>
            <a:lvl3pPr>
              <a:buClr>
                <a:schemeClr val="tx1"/>
              </a:buClr>
              <a:defRPr/>
            </a:lvl3pPr>
            <a:lvl4pPr>
              <a:buClr>
                <a:schemeClr val="tx1"/>
              </a:buClr>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Date Placeholder 4"/>
          <p:cNvSpPr>
            <a:spLocks noGrp="1"/>
          </p:cNvSpPr>
          <p:nvPr>
            <p:ph type="dt" sz="half" idx="2"/>
          </p:nvPr>
        </p:nvSpPr>
        <p:spPr>
          <a:xfrm>
            <a:off x="6275910" y="6155267"/>
            <a:ext cx="2072216" cy="365125"/>
          </a:xfrm>
          <a:prstGeom prst="rect">
            <a:avLst/>
          </a:prstGeom>
        </p:spPr>
        <p:txBody>
          <a:bodyPr vert="horz" lIns="91440" tIns="45720" rIns="91440" bIns="45720" rtlCol="0" anchor="ctr"/>
          <a:lstStyle>
            <a:lvl1pPr algn="r">
              <a:defRPr sz="1400" baseline="0">
                <a:solidFill>
                  <a:schemeClr val="tx1"/>
                </a:solidFill>
              </a:defRPr>
            </a:lvl1pPr>
          </a:lstStyle>
          <a:p>
            <a:fld id="{321D2AE1-B685-45A1-8C17-19D6BB8C161E}" type="datetime4">
              <a:rPr lang="en-US" smtClean="0"/>
              <a:t>July 21, 2024</a:t>
            </a:fld>
            <a:r>
              <a:rPr lang="en-CA"/>
              <a:t>     </a:t>
            </a:r>
            <a:r>
              <a:rPr lang="en-CA" dirty="0"/>
              <a:t>|</a:t>
            </a:r>
            <a:endParaRPr lang="en-US" dirty="0"/>
          </a:p>
        </p:txBody>
      </p:sp>
      <p:sp>
        <p:nvSpPr>
          <p:cNvPr id="11" name="Slide Number Placeholder 7"/>
          <p:cNvSpPr>
            <a:spLocks noGrp="1"/>
          </p:cNvSpPr>
          <p:nvPr>
            <p:ph type="sldNum" sz="quarter" idx="4"/>
          </p:nvPr>
        </p:nvSpPr>
        <p:spPr>
          <a:xfrm>
            <a:off x="8128000" y="6155267"/>
            <a:ext cx="675216" cy="365125"/>
          </a:xfrm>
          <a:prstGeom prst="rect">
            <a:avLst/>
          </a:prstGeom>
        </p:spPr>
        <p:txBody>
          <a:bodyPr vert="horz" lIns="91440" tIns="45720" rIns="91440" bIns="45720" rtlCol="0" anchor="ctr"/>
          <a:lstStyle>
            <a:lvl1pPr algn="r">
              <a:defRPr sz="1400">
                <a:solidFill>
                  <a:schemeClr val="tx1"/>
                </a:solidFill>
              </a:defRPr>
            </a:lvl1pPr>
          </a:lstStyle>
          <a:p>
            <a:fld id="{E1497D35-93D5-5047-9160-8F9C97C9D015}" type="slidenum">
              <a:rPr lang="en-US" smtClean="0"/>
              <a:pPr/>
              <a:t>‹#›</a:t>
            </a:fld>
            <a:endParaRPr lang="en-US" dirty="0"/>
          </a:p>
        </p:txBody>
      </p:sp>
    </p:spTree>
    <p:extLst>
      <p:ext uri="{BB962C8B-B14F-4D97-AF65-F5344CB8AC3E}">
        <p14:creationId xmlns:p14="http://schemas.microsoft.com/office/powerpoint/2010/main" val="7015356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2 vertical img">
    <p:bg>
      <p:bgPr>
        <a:blipFill rotWithShape="1">
          <a:blip r:embed="rId2"/>
          <a:stretch>
            <a:fillRect/>
          </a:stretch>
        </a:blipFill>
        <a:effectLst/>
      </p:bgPr>
    </p:bg>
    <p:spTree>
      <p:nvGrpSpPr>
        <p:cNvPr id="1" name=""/>
        <p:cNvGrpSpPr/>
        <p:nvPr/>
      </p:nvGrpSpPr>
      <p:grpSpPr>
        <a:xfrm>
          <a:off x="0" y="0"/>
          <a:ext cx="0" cy="0"/>
          <a:chOff x="0" y="0"/>
          <a:chExt cx="0" cy="0"/>
        </a:xfrm>
      </p:grpSpPr>
      <p:sp>
        <p:nvSpPr>
          <p:cNvPr id="6" name="Picture Placeholder 5"/>
          <p:cNvSpPr>
            <a:spLocks noGrp="1"/>
          </p:cNvSpPr>
          <p:nvPr>
            <p:ph type="pic" sz="quarter" idx="11" hasCustomPrompt="1"/>
          </p:nvPr>
        </p:nvSpPr>
        <p:spPr>
          <a:xfrm>
            <a:off x="5397354" y="1465537"/>
            <a:ext cx="3746646" cy="5392463"/>
          </a:xfrm>
          <a:solidFill>
            <a:schemeClr val="bg1">
              <a:lumMod val="85000"/>
            </a:schemeClr>
          </a:solidFill>
        </p:spPr>
        <p:txBody>
          <a:bodyPr anchor="ctr" anchorCtr="1"/>
          <a:lstStyle>
            <a:lvl1pPr marL="0" indent="0" algn="ctr">
              <a:buNone/>
              <a:defRPr sz="1600" baseline="0"/>
            </a:lvl1pPr>
          </a:lstStyle>
          <a:p>
            <a:r>
              <a:rPr lang="en-US" dirty="0"/>
              <a:t>Click icon to           place image</a:t>
            </a:r>
          </a:p>
        </p:txBody>
      </p:sp>
      <p:sp>
        <p:nvSpPr>
          <p:cNvPr id="2" name="Title 1"/>
          <p:cNvSpPr>
            <a:spLocks noGrp="1"/>
          </p:cNvSpPr>
          <p:nvPr>
            <p:ph type="title" hasCustomPrompt="1"/>
          </p:nvPr>
        </p:nvSpPr>
        <p:spPr/>
        <p:txBody>
          <a:bodyPr/>
          <a:lstStyle>
            <a:lvl1pPr>
              <a:defRPr cap="none" baseline="0"/>
            </a:lvl1pPr>
          </a:lstStyle>
          <a:p>
            <a:r>
              <a:rPr lang="en-US" dirty="0"/>
              <a:t>Click to add title</a:t>
            </a:r>
            <a:endParaRPr lang="en-CA" dirty="0"/>
          </a:p>
        </p:txBody>
      </p:sp>
      <p:sp>
        <p:nvSpPr>
          <p:cNvPr id="3" name="Content Placeholder 2"/>
          <p:cNvSpPr>
            <a:spLocks noGrp="1"/>
          </p:cNvSpPr>
          <p:nvPr>
            <p:ph idx="1"/>
          </p:nvPr>
        </p:nvSpPr>
        <p:spPr>
          <a:xfrm>
            <a:off x="365567" y="1472184"/>
            <a:ext cx="4783746" cy="4212639"/>
          </a:xfrm>
        </p:spPr>
        <p:txBody>
          <a:bodyPr/>
          <a:lstStyle>
            <a:lvl1pPr>
              <a:buClr>
                <a:schemeClr val="tx1"/>
              </a:buClr>
              <a:defRPr/>
            </a:lvl1pPr>
            <a:lvl2pPr>
              <a:buClr>
                <a:schemeClr val="tx1"/>
              </a:buClr>
              <a:defRPr/>
            </a:lvl2pPr>
            <a:lvl3pPr>
              <a:buClr>
                <a:schemeClr val="tx1"/>
              </a:buClr>
              <a:defRPr/>
            </a:lvl3pPr>
            <a:lvl4pPr>
              <a:buClr>
                <a:schemeClr val="tx1"/>
              </a:buClr>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Date Placeholder 4"/>
          <p:cNvSpPr>
            <a:spLocks noGrp="1"/>
          </p:cNvSpPr>
          <p:nvPr>
            <p:ph type="dt" sz="half" idx="2"/>
          </p:nvPr>
        </p:nvSpPr>
        <p:spPr>
          <a:xfrm>
            <a:off x="6032493" y="6155267"/>
            <a:ext cx="2315633" cy="365125"/>
          </a:xfrm>
          <a:prstGeom prst="rect">
            <a:avLst/>
          </a:prstGeom>
        </p:spPr>
        <p:txBody>
          <a:bodyPr vert="horz" lIns="91440" tIns="45720" rIns="91440" bIns="45720" rtlCol="0" anchor="ctr"/>
          <a:lstStyle>
            <a:lvl1pPr algn="r">
              <a:defRPr sz="1400" baseline="0">
                <a:solidFill>
                  <a:schemeClr val="tx1"/>
                </a:solidFill>
              </a:defRPr>
            </a:lvl1pPr>
          </a:lstStyle>
          <a:p>
            <a:fld id="{C64B3BD0-F30B-4573-BE55-881D3F207823}" type="datetime4">
              <a:rPr lang="en-US" smtClean="0"/>
              <a:t>July 21, 2024</a:t>
            </a:fld>
            <a:r>
              <a:rPr lang="en-CA"/>
              <a:t>     </a:t>
            </a:r>
            <a:r>
              <a:rPr lang="en-CA" dirty="0"/>
              <a:t>|</a:t>
            </a:r>
            <a:endParaRPr lang="en-US" dirty="0"/>
          </a:p>
        </p:txBody>
      </p:sp>
      <p:sp>
        <p:nvSpPr>
          <p:cNvPr id="11" name="Slide Number Placeholder 5"/>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tx1"/>
                </a:solidFill>
              </a:defRPr>
            </a:lvl1pPr>
          </a:lstStyle>
          <a:p>
            <a:fld id="{E9E0D846-2D6A-8643-B2BF-83884A821236}" type="slidenum">
              <a:rPr lang="en-US" smtClean="0"/>
              <a:pPr/>
              <a:t>‹#›</a:t>
            </a:fld>
            <a:endParaRPr lang="en-US" dirty="0"/>
          </a:p>
        </p:txBody>
      </p:sp>
    </p:spTree>
    <p:extLst>
      <p:ext uri="{BB962C8B-B14F-4D97-AF65-F5344CB8AC3E}">
        <p14:creationId xmlns:p14="http://schemas.microsoft.com/office/powerpoint/2010/main" val="272243946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3 horizontal img">
    <p:bg>
      <p:bgPr>
        <a:blipFill rotWithShape="1">
          <a:blip r:embed="rId2"/>
          <a:stretch>
            <a:fillRect/>
          </a:stretch>
        </a:blipFill>
        <a:effectLst/>
      </p:bgPr>
    </p:bg>
    <p:spTree>
      <p:nvGrpSpPr>
        <p:cNvPr id="1" name=""/>
        <p:cNvGrpSpPr/>
        <p:nvPr/>
      </p:nvGrpSpPr>
      <p:grpSpPr>
        <a:xfrm>
          <a:off x="0" y="0"/>
          <a:ext cx="0" cy="0"/>
          <a:chOff x="0" y="0"/>
          <a:chExt cx="0" cy="0"/>
        </a:xfrm>
      </p:grpSpPr>
      <p:sp>
        <p:nvSpPr>
          <p:cNvPr id="7" name="Picture Placeholder 5"/>
          <p:cNvSpPr>
            <a:spLocks noGrp="1"/>
          </p:cNvSpPr>
          <p:nvPr>
            <p:ph type="pic" sz="quarter" idx="11" hasCustomPrompt="1"/>
          </p:nvPr>
        </p:nvSpPr>
        <p:spPr>
          <a:xfrm>
            <a:off x="3804114" y="1465320"/>
            <a:ext cx="5339886" cy="4229423"/>
          </a:xfrm>
          <a:solidFill>
            <a:schemeClr val="bg1">
              <a:lumMod val="85000"/>
            </a:schemeClr>
          </a:solidFill>
        </p:spPr>
        <p:txBody>
          <a:bodyPr anchor="ctr" anchorCtr="1"/>
          <a:lstStyle>
            <a:lvl1pPr marL="0" indent="0" algn="ctr">
              <a:buNone/>
              <a:defRPr sz="1600" baseline="0"/>
            </a:lvl1pPr>
          </a:lstStyle>
          <a:p>
            <a:r>
              <a:rPr lang="en-US" dirty="0"/>
              <a:t>Click icon to           place image</a:t>
            </a:r>
          </a:p>
        </p:txBody>
      </p:sp>
      <p:sp>
        <p:nvSpPr>
          <p:cNvPr id="2" name="Title 1"/>
          <p:cNvSpPr>
            <a:spLocks noGrp="1"/>
          </p:cNvSpPr>
          <p:nvPr>
            <p:ph type="title" hasCustomPrompt="1"/>
          </p:nvPr>
        </p:nvSpPr>
        <p:spPr/>
        <p:txBody>
          <a:bodyPr/>
          <a:lstStyle>
            <a:lvl1pPr>
              <a:defRPr cap="none" baseline="0"/>
            </a:lvl1pPr>
          </a:lstStyle>
          <a:p>
            <a:r>
              <a:rPr lang="en-US" dirty="0"/>
              <a:t>Click to add title</a:t>
            </a:r>
            <a:endParaRPr lang="en-CA" dirty="0"/>
          </a:p>
        </p:txBody>
      </p:sp>
      <p:sp>
        <p:nvSpPr>
          <p:cNvPr id="3" name="Content Placeholder 2"/>
          <p:cNvSpPr>
            <a:spLocks noGrp="1"/>
          </p:cNvSpPr>
          <p:nvPr>
            <p:ph idx="1"/>
          </p:nvPr>
        </p:nvSpPr>
        <p:spPr>
          <a:xfrm>
            <a:off x="365568" y="1472184"/>
            <a:ext cx="3117135" cy="4222560"/>
          </a:xfrm>
        </p:spPr>
        <p:txBody>
          <a:bodyPr/>
          <a:lstStyle>
            <a:lvl1pPr>
              <a:buClr>
                <a:schemeClr val="tx1"/>
              </a:buClr>
              <a:defRPr/>
            </a:lvl1pPr>
            <a:lvl2pPr>
              <a:buClr>
                <a:schemeClr val="tx1"/>
              </a:buClr>
              <a:defRPr/>
            </a:lvl2pPr>
            <a:lvl3pPr>
              <a:buClr>
                <a:schemeClr val="tx1"/>
              </a:buClr>
              <a:defRPr/>
            </a:lvl3pPr>
            <a:lvl4pPr>
              <a:buClr>
                <a:schemeClr val="tx1"/>
              </a:buClr>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Date Placeholder 4"/>
          <p:cNvSpPr>
            <a:spLocks noGrp="1"/>
          </p:cNvSpPr>
          <p:nvPr>
            <p:ph type="dt" sz="half" idx="2"/>
          </p:nvPr>
        </p:nvSpPr>
        <p:spPr>
          <a:xfrm>
            <a:off x="5873743" y="6155267"/>
            <a:ext cx="2474383" cy="365125"/>
          </a:xfrm>
          <a:prstGeom prst="rect">
            <a:avLst/>
          </a:prstGeom>
        </p:spPr>
        <p:txBody>
          <a:bodyPr vert="horz" lIns="91440" tIns="45720" rIns="91440" bIns="45720" rtlCol="0" anchor="ctr"/>
          <a:lstStyle>
            <a:lvl1pPr algn="r">
              <a:defRPr sz="1400" baseline="0">
                <a:solidFill>
                  <a:schemeClr val="tx1"/>
                </a:solidFill>
              </a:defRPr>
            </a:lvl1pPr>
          </a:lstStyle>
          <a:p>
            <a:fld id="{3D0BB221-354A-484A-903F-3F013EC2DF92}" type="datetime4">
              <a:rPr lang="en-US" smtClean="0"/>
              <a:t>July 21, 2024</a:t>
            </a:fld>
            <a:r>
              <a:rPr lang="en-CA"/>
              <a:t>     </a:t>
            </a:r>
            <a:r>
              <a:rPr lang="en-CA" dirty="0"/>
              <a:t>|</a:t>
            </a:r>
            <a:endParaRPr lang="en-US" dirty="0"/>
          </a:p>
        </p:txBody>
      </p:sp>
      <p:sp>
        <p:nvSpPr>
          <p:cNvPr id="11" name="Slide Number Placeholder 5"/>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tx1"/>
                </a:solidFill>
              </a:defRPr>
            </a:lvl1pPr>
          </a:lstStyle>
          <a:p>
            <a:fld id="{E9E0D846-2D6A-8643-B2BF-83884A821236}" type="slidenum">
              <a:rPr lang="en-US" smtClean="0"/>
              <a:pPr/>
              <a:t>‹#›</a:t>
            </a:fld>
            <a:endParaRPr lang="en-US" dirty="0"/>
          </a:p>
        </p:txBody>
      </p:sp>
    </p:spTree>
    <p:extLst>
      <p:ext uri="{BB962C8B-B14F-4D97-AF65-F5344CB8AC3E}">
        <p14:creationId xmlns:p14="http://schemas.microsoft.com/office/powerpoint/2010/main" val="82039100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Image Slide 1">
    <p:bg>
      <p:bgPr>
        <a:blipFill rotWithShape="1">
          <a:blip r:embed="rId2"/>
          <a:stretch>
            <a:fillRect/>
          </a:stretch>
        </a:blip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hasCustomPrompt="1"/>
          </p:nvPr>
        </p:nvSpPr>
        <p:spPr>
          <a:xfrm>
            <a:off x="-11152" y="-7340"/>
            <a:ext cx="9155151" cy="5726459"/>
          </a:xfrm>
          <a:custGeom>
            <a:avLst/>
            <a:gdLst>
              <a:gd name="connsiteX0" fmla="*/ 0 w 9144000"/>
              <a:gd name="connsiteY0" fmla="*/ 0 h 6858000"/>
              <a:gd name="connsiteX1" fmla="*/ 9144000 w 9144000"/>
              <a:gd name="connsiteY1" fmla="*/ 0 h 6858000"/>
              <a:gd name="connsiteX2" fmla="*/ 9144000 w 9144000"/>
              <a:gd name="connsiteY2" fmla="*/ 6858000 h 6858000"/>
              <a:gd name="connsiteX3" fmla="*/ 0 w 9144000"/>
              <a:gd name="connsiteY3" fmla="*/ 6858000 h 6858000"/>
              <a:gd name="connsiteX4" fmla="*/ 0 w 9144000"/>
              <a:gd name="connsiteY4" fmla="*/ 0 h 6858000"/>
              <a:gd name="connsiteX0" fmla="*/ 80010 w 9144000"/>
              <a:gd name="connsiteY0" fmla="*/ 80010 h 6858000"/>
              <a:gd name="connsiteX1" fmla="*/ 9144000 w 9144000"/>
              <a:gd name="connsiteY1" fmla="*/ 0 h 6858000"/>
              <a:gd name="connsiteX2" fmla="*/ 9144000 w 9144000"/>
              <a:gd name="connsiteY2" fmla="*/ 6858000 h 6858000"/>
              <a:gd name="connsiteX3" fmla="*/ 0 w 9144000"/>
              <a:gd name="connsiteY3" fmla="*/ 6858000 h 6858000"/>
              <a:gd name="connsiteX4" fmla="*/ 80010 w 9144000"/>
              <a:gd name="connsiteY4" fmla="*/ 80010 h 6858000"/>
              <a:gd name="connsiteX0" fmla="*/ 0 w 9144000"/>
              <a:gd name="connsiteY0" fmla="*/ 3810 h 6858000"/>
              <a:gd name="connsiteX1" fmla="*/ 9144000 w 9144000"/>
              <a:gd name="connsiteY1" fmla="*/ 0 h 6858000"/>
              <a:gd name="connsiteX2" fmla="*/ 9144000 w 9144000"/>
              <a:gd name="connsiteY2" fmla="*/ 6858000 h 6858000"/>
              <a:gd name="connsiteX3" fmla="*/ 0 w 9144000"/>
              <a:gd name="connsiteY3" fmla="*/ 6858000 h 6858000"/>
              <a:gd name="connsiteX4" fmla="*/ 0 w 9144000"/>
              <a:gd name="connsiteY4" fmla="*/ 3810 h 6858000"/>
              <a:gd name="connsiteX0" fmla="*/ 0 w 9144000"/>
              <a:gd name="connsiteY0" fmla="*/ 3810 h 6858000"/>
              <a:gd name="connsiteX1" fmla="*/ 9144000 w 9144000"/>
              <a:gd name="connsiteY1" fmla="*/ 0 h 6858000"/>
              <a:gd name="connsiteX2" fmla="*/ 9144000 w 9144000"/>
              <a:gd name="connsiteY2" fmla="*/ 6858000 h 6858000"/>
              <a:gd name="connsiteX3" fmla="*/ 0 w 9144000"/>
              <a:gd name="connsiteY3" fmla="*/ 6858000 h 6858000"/>
              <a:gd name="connsiteX4" fmla="*/ 0 w 9144000"/>
              <a:gd name="connsiteY4" fmla="*/ 3810 h 6858000"/>
              <a:gd name="connsiteX0" fmla="*/ 0 w 9144000"/>
              <a:gd name="connsiteY0" fmla="*/ 3810 h 6858000"/>
              <a:gd name="connsiteX1" fmla="*/ 9144000 w 9144000"/>
              <a:gd name="connsiteY1" fmla="*/ 0 h 6858000"/>
              <a:gd name="connsiteX2" fmla="*/ 9144000 w 9144000"/>
              <a:gd name="connsiteY2" fmla="*/ 6858000 h 6858000"/>
              <a:gd name="connsiteX3" fmla="*/ 0 w 9144000"/>
              <a:gd name="connsiteY3" fmla="*/ 6858000 h 6858000"/>
              <a:gd name="connsiteX4" fmla="*/ 0 w 9144000"/>
              <a:gd name="connsiteY4" fmla="*/ 3810 h 6858000"/>
              <a:gd name="connsiteX0" fmla="*/ 0 w 9155151"/>
              <a:gd name="connsiteY0" fmla="*/ 0 h 6865341"/>
              <a:gd name="connsiteX1" fmla="*/ 9155151 w 9155151"/>
              <a:gd name="connsiteY1" fmla="*/ 7341 h 6865341"/>
              <a:gd name="connsiteX2" fmla="*/ 9155151 w 9155151"/>
              <a:gd name="connsiteY2" fmla="*/ 6865341 h 6865341"/>
              <a:gd name="connsiteX3" fmla="*/ 11151 w 9155151"/>
              <a:gd name="connsiteY3" fmla="*/ 6865341 h 6865341"/>
              <a:gd name="connsiteX4" fmla="*/ 0 w 9155151"/>
              <a:gd name="connsiteY4" fmla="*/ 0 h 6865341"/>
              <a:gd name="connsiteX0" fmla="*/ 0 w 9155151"/>
              <a:gd name="connsiteY0" fmla="*/ 0 h 6865341"/>
              <a:gd name="connsiteX1" fmla="*/ 9155151 w 9155151"/>
              <a:gd name="connsiteY1" fmla="*/ 7341 h 6865341"/>
              <a:gd name="connsiteX2" fmla="*/ 9155151 w 9155151"/>
              <a:gd name="connsiteY2" fmla="*/ 6865341 h 6865341"/>
              <a:gd name="connsiteX3" fmla="*/ 11151 w 9155151"/>
              <a:gd name="connsiteY3" fmla="*/ 6865341 h 6865341"/>
              <a:gd name="connsiteX4" fmla="*/ 0 w 9155151"/>
              <a:gd name="connsiteY4" fmla="*/ 0 h 68653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5151" h="6865341">
                <a:moveTo>
                  <a:pt x="0" y="0"/>
                </a:moveTo>
                <a:lnTo>
                  <a:pt x="9155151" y="7341"/>
                </a:lnTo>
                <a:lnTo>
                  <a:pt x="9155151" y="6865341"/>
                </a:lnTo>
                <a:lnTo>
                  <a:pt x="11151" y="6865341"/>
                </a:lnTo>
                <a:lnTo>
                  <a:pt x="0" y="0"/>
                </a:lnTo>
                <a:close/>
              </a:path>
            </a:pathLst>
          </a:custGeom>
          <a:solidFill>
            <a:schemeClr val="bg1">
              <a:lumMod val="85000"/>
            </a:schemeClr>
          </a:solidFill>
        </p:spPr>
        <p:txBody>
          <a:bodyPr vert="horz" anchor="ctr"/>
          <a:lstStyle>
            <a:lvl1pPr algn="ctr">
              <a:buNone/>
              <a:defRPr sz="1500" b="0" i="0" baseline="0">
                <a:solidFill>
                  <a:srgbClr val="646464"/>
                </a:solidFill>
                <a:latin typeface="+mn-lt"/>
                <a:cs typeface="DIN Offc Pro"/>
              </a:defRPr>
            </a:lvl1pPr>
          </a:lstStyle>
          <a:p>
            <a:r>
              <a:rPr lang="en-US" dirty="0"/>
              <a:t>Click icon to                 place image</a:t>
            </a:r>
          </a:p>
        </p:txBody>
      </p:sp>
      <p:sp>
        <p:nvSpPr>
          <p:cNvPr id="8" name="Date Placeholder 4"/>
          <p:cNvSpPr>
            <a:spLocks noGrp="1"/>
          </p:cNvSpPr>
          <p:nvPr>
            <p:ph type="dt" sz="half" idx="2"/>
          </p:nvPr>
        </p:nvSpPr>
        <p:spPr>
          <a:xfrm>
            <a:off x="5725577" y="6155267"/>
            <a:ext cx="2622549" cy="365125"/>
          </a:xfrm>
          <a:prstGeom prst="rect">
            <a:avLst/>
          </a:prstGeom>
        </p:spPr>
        <p:txBody>
          <a:bodyPr vert="horz" lIns="91440" tIns="45720" rIns="91440" bIns="45720" rtlCol="0" anchor="ctr"/>
          <a:lstStyle>
            <a:lvl1pPr algn="r">
              <a:defRPr sz="1400" baseline="0">
                <a:solidFill>
                  <a:schemeClr val="tx1"/>
                </a:solidFill>
              </a:defRPr>
            </a:lvl1pPr>
          </a:lstStyle>
          <a:p>
            <a:fld id="{C16F859B-D459-498F-A8B6-46F0A2E32664}" type="datetime4">
              <a:rPr lang="en-US" smtClean="0"/>
              <a:t>July 21, 2024</a:t>
            </a:fld>
            <a:r>
              <a:rPr lang="en-CA"/>
              <a:t>     </a:t>
            </a:r>
            <a:r>
              <a:rPr lang="en-CA" dirty="0"/>
              <a:t>|</a:t>
            </a:r>
            <a:endParaRPr lang="en-US" dirty="0"/>
          </a:p>
        </p:txBody>
      </p:sp>
      <p:sp>
        <p:nvSpPr>
          <p:cNvPr id="11" name="Slide Number Placeholder 5"/>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tx1"/>
                </a:solidFill>
              </a:defRPr>
            </a:lvl1pPr>
          </a:lstStyle>
          <a:p>
            <a:fld id="{E9E0D846-2D6A-8643-B2BF-83884A821236}" type="slidenum">
              <a:rPr lang="en-US" smtClean="0"/>
              <a:pPr/>
              <a:t>‹#›</a:t>
            </a:fld>
            <a:endParaRPr lang="en-US" dirty="0"/>
          </a:p>
        </p:txBody>
      </p:sp>
    </p:spTree>
    <p:extLst>
      <p:ext uri="{BB962C8B-B14F-4D97-AF65-F5344CB8AC3E}">
        <p14:creationId xmlns:p14="http://schemas.microsoft.com/office/powerpoint/2010/main" val="371087927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Image Slide 2">
    <p:bg>
      <p:bgPr>
        <a:blipFill rotWithShape="1">
          <a:blip r:embed="rId2"/>
          <a:stretch>
            <a:fillRect/>
          </a:stretch>
        </a:blipFill>
        <a:effectLst/>
      </p:bgPr>
    </p:bg>
    <p:spTree>
      <p:nvGrpSpPr>
        <p:cNvPr id="1" name=""/>
        <p:cNvGrpSpPr/>
        <p:nvPr/>
      </p:nvGrpSpPr>
      <p:grpSpPr>
        <a:xfrm>
          <a:off x="0" y="0"/>
          <a:ext cx="0" cy="0"/>
          <a:chOff x="0" y="0"/>
          <a:chExt cx="0" cy="0"/>
        </a:xfrm>
      </p:grpSpPr>
      <p:sp>
        <p:nvSpPr>
          <p:cNvPr id="9" name="Picture Placeholder 5"/>
          <p:cNvSpPr>
            <a:spLocks noGrp="1"/>
          </p:cNvSpPr>
          <p:nvPr>
            <p:ph type="pic" sz="quarter" idx="17" hasCustomPrompt="1"/>
          </p:nvPr>
        </p:nvSpPr>
        <p:spPr>
          <a:xfrm>
            <a:off x="2897109" y="845779"/>
            <a:ext cx="6246892" cy="6012221"/>
          </a:xfrm>
          <a:solidFill>
            <a:schemeClr val="bg1">
              <a:lumMod val="85000"/>
            </a:schemeClr>
          </a:solidFill>
        </p:spPr>
        <p:txBody>
          <a:bodyPr anchor="ctr" anchorCtr="1">
            <a:normAutofit/>
          </a:bodyPr>
          <a:lstStyle>
            <a:lvl1pPr marL="0" indent="0" algn="ctr">
              <a:buNone/>
              <a:defRPr sz="1500" baseline="0"/>
            </a:lvl1pPr>
          </a:lstStyle>
          <a:p>
            <a:r>
              <a:rPr lang="en-US" dirty="0"/>
              <a:t>Click icon to             place image</a:t>
            </a:r>
          </a:p>
        </p:txBody>
      </p:sp>
      <p:sp>
        <p:nvSpPr>
          <p:cNvPr id="8" name="Picture Placeholder 5"/>
          <p:cNvSpPr>
            <a:spLocks noGrp="1"/>
          </p:cNvSpPr>
          <p:nvPr>
            <p:ph type="pic" sz="quarter" idx="16" hasCustomPrompt="1"/>
          </p:nvPr>
        </p:nvSpPr>
        <p:spPr>
          <a:xfrm>
            <a:off x="1" y="0"/>
            <a:ext cx="3512247" cy="5488880"/>
          </a:xfrm>
          <a:solidFill>
            <a:schemeClr val="bg1">
              <a:lumMod val="85000"/>
            </a:schemeClr>
          </a:solidFill>
        </p:spPr>
        <p:txBody>
          <a:bodyPr anchor="ctr" anchorCtr="1">
            <a:normAutofit/>
          </a:bodyPr>
          <a:lstStyle>
            <a:lvl1pPr marL="0" indent="0" algn="ctr">
              <a:buNone/>
              <a:defRPr sz="1500" baseline="0"/>
            </a:lvl1pPr>
          </a:lstStyle>
          <a:p>
            <a:r>
              <a:rPr lang="en-US" dirty="0"/>
              <a:t>Click icon to             place image</a:t>
            </a:r>
          </a:p>
        </p:txBody>
      </p:sp>
      <p:sp>
        <p:nvSpPr>
          <p:cNvPr id="3" name="TextBox 2"/>
          <p:cNvSpPr txBox="1"/>
          <p:nvPr userDrawn="1"/>
        </p:nvSpPr>
        <p:spPr>
          <a:xfrm>
            <a:off x="10515600" y="5909733"/>
            <a:ext cx="184666" cy="369332"/>
          </a:xfrm>
          <a:prstGeom prst="rect">
            <a:avLst/>
          </a:prstGeom>
          <a:noFill/>
        </p:spPr>
        <p:txBody>
          <a:bodyPr wrap="none" rtlCol="0">
            <a:spAutoFit/>
          </a:bodyPr>
          <a:lstStyle/>
          <a:p>
            <a:endParaRPr lang="en-US" dirty="0"/>
          </a:p>
        </p:txBody>
      </p:sp>
      <p:sp>
        <p:nvSpPr>
          <p:cNvPr id="12" name="Date Placeholder 4"/>
          <p:cNvSpPr>
            <a:spLocks noGrp="1"/>
          </p:cNvSpPr>
          <p:nvPr>
            <p:ph type="dt" sz="half" idx="2"/>
          </p:nvPr>
        </p:nvSpPr>
        <p:spPr>
          <a:xfrm>
            <a:off x="6021910" y="6155267"/>
            <a:ext cx="2326216" cy="365125"/>
          </a:xfrm>
          <a:prstGeom prst="rect">
            <a:avLst/>
          </a:prstGeom>
        </p:spPr>
        <p:txBody>
          <a:bodyPr vert="horz" lIns="91440" tIns="45720" rIns="91440" bIns="45720" rtlCol="0" anchor="ctr"/>
          <a:lstStyle>
            <a:lvl1pPr algn="r">
              <a:defRPr sz="1400" baseline="0">
                <a:solidFill>
                  <a:schemeClr val="tx1"/>
                </a:solidFill>
              </a:defRPr>
            </a:lvl1pPr>
          </a:lstStyle>
          <a:p>
            <a:fld id="{7CAF51A4-9E3F-43A3-A9B5-095BCD2248C4}" type="datetime4">
              <a:rPr lang="en-US" smtClean="0"/>
              <a:t>July 21, 2024</a:t>
            </a:fld>
            <a:r>
              <a:rPr lang="en-CA"/>
              <a:t>     </a:t>
            </a:r>
            <a:r>
              <a:rPr lang="en-CA" dirty="0"/>
              <a:t>|</a:t>
            </a:r>
            <a:endParaRPr lang="en-US" dirty="0"/>
          </a:p>
        </p:txBody>
      </p:sp>
      <p:sp>
        <p:nvSpPr>
          <p:cNvPr id="13" name="Slide Number Placeholder 5"/>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tx1"/>
                </a:solidFill>
              </a:defRPr>
            </a:lvl1pPr>
          </a:lstStyle>
          <a:p>
            <a:fld id="{E9E0D846-2D6A-8643-B2BF-83884A821236}" type="slidenum">
              <a:rPr lang="en-US" smtClean="0"/>
              <a:pPr/>
              <a:t>‹#›</a:t>
            </a:fld>
            <a:endParaRPr lang="en-US" dirty="0"/>
          </a:p>
        </p:txBody>
      </p:sp>
    </p:spTree>
    <p:extLst>
      <p:ext uri="{BB962C8B-B14F-4D97-AF65-F5344CB8AC3E}">
        <p14:creationId xmlns:p14="http://schemas.microsoft.com/office/powerpoint/2010/main" val="150580918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Image Slide 3">
    <p:bg>
      <p:bgPr>
        <a:blipFill rotWithShape="1">
          <a:blip r:embed="rId2"/>
          <a:stretch>
            <a:fillRect/>
          </a:stretch>
        </a:blipFill>
        <a:effectLst/>
      </p:bgPr>
    </p:bg>
    <p:spTree>
      <p:nvGrpSpPr>
        <p:cNvPr id="1" name=""/>
        <p:cNvGrpSpPr/>
        <p:nvPr/>
      </p:nvGrpSpPr>
      <p:grpSpPr>
        <a:xfrm>
          <a:off x="0" y="0"/>
          <a:ext cx="0" cy="0"/>
          <a:chOff x="0" y="0"/>
          <a:chExt cx="0" cy="0"/>
        </a:xfrm>
      </p:grpSpPr>
      <p:sp>
        <p:nvSpPr>
          <p:cNvPr id="10" name="Picture Placeholder 5"/>
          <p:cNvSpPr>
            <a:spLocks noGrp="1"/>
          </p:cNvSpPr>
          <p:nvPr>
            <p:ph type="pic" sz="quarter" idx="16" hasCustomPrompt="1"/>
          </p:nvPr>
        </p:nvSpPr>
        <p:spPr>
          <a:xfrm>
            <a:off x="1" y="0"/>
            <a:ext cx="5923198" cy="5627857"/>
          </a:xfrm>
          <a:solidFill>
            <a:schemeClr val="bg1">
              <a:lumMod val="85000"/>
            </a:schemeClr>
          </a:solidFill>
        </p:spPr>
        <p:txBody>
          <a:bodyPr anchor="ctr" anchorCtr="1">
            <a:normAutofit/>
          </a:bodyPr>
          <a:lstStyle>
            <a:lvl1pPr marL="0" indent="0" algn="ctr">
              <a:buNone/>
              <a:defRPr sz="1500" baseline="0"/>
            </a:lvl1pPr>
          </a:lstStyle>
          <a:p>
            <a:r>
              <a:rPr lang="en-US" dirty="0"/>
              <a:t>Click icon to             place image</a:t>
            </a:r>
          </a:p>
        </p:txBody>
      </p:sp>
      <p:sp>
        <p:nvSpPr>
          <p:cNvPr id="9" name="Picture Placeholder 5"/>
          <p:cNvSpPr>
            <a:spLocks noGrp="1"/>
          </p:cNvSpPr>
          <p:nvPr>
            <p:ph type="pic" sz="quarter" idx="15" hasCustomPrompt="1"/>
          </p:nvPr>
        </p:nvSpPr>
        <p:spPr>
          <a:xfrm>
            <a:off x="4921116" y="0"/>
            <a:ext cx="4222883" cy="2906899"/>
          </a:xfrm>
          <a:solidFill>
            <a:schemeClr val="bg1">
              <a:lumMod val="85000"/>
            </a:schemeClr>
          </a:solidFill>
        </p:spPr>
        <p:txBody>
          <a:bodyPr anchor="ctr" anchorCtr="1">
            <a:normAutofit/>
          </a:bodyPr>
          <a:lstStyle>
            <a:lvl1pPr marL="0" indent="0" algn="ctr">
              <a:buNone/>
              <a:defRPr sz="1500" baseline="0"/>
            </a:lvl1pPr>
          </a:lstStyle>
          <a:p>
            <a:r>
              <a:rPr lang="en-US" dirty="0"/>
              <a:t>Click icon to             place image</a:t>
            </a:r>
          </a:p>
        </p:txBody>
      </p:sp>
      <p:sp>
        <p:nvSpPr>
          <p:cNvPr id="12" name="Picture Placeholder 5"/>
          <p:cNvSpPr>
            <a:spLocks noGrp="1"/>
          </p:cNvSpPr>
          <p:nvPr>
            <p:ph type="pic" sz="quarter" idx="17" hasCustomPrompt="1"/>
          </p:nvPr>
        </p:nvSpPr>
        <p:spPr>
          <a:xfrm>
            <a:off x="4038093" y="3214455"/>
            <a:ext cx="5105905" cy="3643545"/>
          </a:xfrm>
          <a:solidFill>
            <a:schemeClr val="bg1">
              <a:lumMod val="85000"/>
            </a:schemeClr>
          </a:solidFill>
        </p:spPr>
        <p:txBody>
          <a:bodyPr anchor="ctr" anchorCtr="1">
            <a:normAutofit/>
          </a:bodyPr>
          <a:lstStyle>
            <a:lvl1pPr marL="0" indent="0" algn="ctr">
              <a:buNone/>
              <a:defRPr sz="1500" baseline="0"/>
            </a:lvl1pPr>
          </a:lstStyle>
          <a:p>
            <a:r>
              <a:rPr lang="en-US" dirty="0"/>
              <a:t>Click icon to             place image</a:t>
            </a:r>
          </a:p>
        </p:txBody>
      </p:sp>
      <p:sp>
        <p:nvSpPr>
          <p:cNvPr id="8" name="Date Placeholder 4"/>
          <p:cNvSpPr>
            <a:spLocks noGrp="1"/>
          </p:cNvSpPr>
          <p:nvPr>
            <p:ph type="dt" sz="half" idx="2"/>
          </p:nvPr>
        </p:nvSpPr>
        <p:spPr>
          <a:xfrm>
            <a:off x="6043077" y="6155267"/>
            <a:ext cx="2305049" cy="365125"/>
          </a:xfrm>
          <a:prstGeom prst="rect">
            <a:avLst/>
          </a:prstGeom>
        </p:spPr>
        <p:txBody>
          <a:bodyPr vert="horz" lIns="91440" tIns="45720" rIns="91440" bIns="45720" rtlCol="0" anchor="ctr"/>
          <a:lstStyle>
            <a:lvl1pPr algn="r">
              <a:defRPr sz="1400" baseline="0">
                <a:solidFill>
                  <a:schemeClr val="tx1"/>
                </a:solidFill>
              </a:defRPr>
            </a:lvl1pPr>
          </a:lstStyle>
          <a:p>
            <a:fld id="{BB508BD7-8B53-4CE3-A3FA-0E10F2E34F65}" type="datetime4">
              <a:rPr lang="en-US" smtClean="0"/>
              <a:t>July 21, 2024</a:t>
            </a:fld>
            <a:r>
              <a:rPr lang="en-CA"/>
              <a:t>     </a:t>
            </a:r>
            <a:r>
              <a:rPr lang="en-CA" dirty="0"/>
              <a:t>|</a:t>
            </a:r>
            <a:endParaRPr lang="en-US" dirty="0"/>
          </a:p>
        </p:txBody>
      </p:sp>
      <p:sp>
        <p:nvSpPr>
          <p:cNvPr id="15" name="Slide Number Placeholder 5"/>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tx1"/>
                </a:solidFill>
              </a:defRPr>
            </a:lvl1pPr>
          </a:lstStyle>
          <a:p>
            <a:fld id="{E9E0D846-2D6A-8643-B2BF-83884A821236}" type="slidenum">
              <a:rPr lang="en-US" smtClean="0"/>
              <a:pPr/>
              <a:t>‹#›</a:t>
            </a:fld>
            <a:endParaRPr lang="en-US" dirty="0"/>
          </a:p>
        </p:txBody>
      </p:sp>
    </p:spTree>
    <p:extLst>
      <p:ext uri="{BB962C8B-B14F-4D97-AF65-F5344CB8AC3E}">
        <p14:creationId xmlns:p14="http://schemas.microsoft.com/office/powerpoint/2010/main" val="262299626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Quote/Section slide 1">
    <p:bg>
      <p:bgPr>
        <a:blipFill rotWithShape="1">
          <a:blip r:embed="rId2"/>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473264" y="719668"/>
            <a:ext cx="8103469" cy="5145816"/>
          </a:xfrm>
        </p:spPr>
        <p:txBody>
          <a:bodyPr wrap="square" anchor="t">
            <a:noAutofit/>
          </a:bodyPr>
          <a:lstStyle>
            <a:lvl1pPr indent="0" algn="l">
              <a:lnSpc>
                <a:spcPts val="6800"/>
              </a:lnSpc>
              <a:spcAft>
                <a:spcPts val="0"/>
              </a:spcAft>
              <a:defRPr sz="6500" b="1" cap="none" spc="0" baseline="0">
                <a:solidFill>
                  <a:schemeClr val="tx1"/>
                </a:solidFill>
              </a:defRPr>
            </a:lvl1pPr>
          </a:lstStyle>
          <a:p>
            <a:r>
              <a:rPr lang="en-US" dirty="0"/>
              <a:t>Click to add quote or section start</a:t>
            </a:r>
            <a:endParaRPr lang="en-CA" dirty="0"/>
          </a:p>
        </p:txBody>
      </p:sp>
      <p:sp>
        <p:nvSpPr>
          <p:cNvPr id="3" name="Date Placeholder 4">
            <a:extLst>
              <a:ext uri="{FF2B5EF4-FFF2-40B4-BE49-F238E27FC236}">
                <a16:creationId xmlns:a16="http://schemas.microsoft.com/office/drawing/2014/main" id="{D7BCC4F1-CC22-409C-98A9-A75F084CE06F}"/>
              </a:ext>
            </a:extLst>
          </p:cNvPr>
          <p:cNvSpPr>
            <a:spLocks noGrp="1"/>
          </p:cNvSpPr>
          <p:nvPr>
            <p:ph type="dt" sz="half" idx="2"/>
          </p:nvPr>
        </p:nvSpPr>
        <p:spPr>
          <a:xfrm>
            <a:off x="6043077" y="6155267"/>
            <a:ext cx="2305049" cy="365125"/>
          </a:xfrm>
          <a:prstGeom prst="rect">
            <a:avLst/>
          </a:prstGeom>
        </p:spPr>
        <p:txBody>
          <a:bodyPr vert="horz" lIns="91440" tIns="45720" rIns="91440" bIns="45720" rtlCol="0" anchor="ctr"/>
          <a:lstStyle>
            <a:lvl1pPr algn="r">
              <a:defRPr sz="1400" baseline="0">
                <a:solidFill>
                  <a:schemeClr val="tx1"/>
                </a:solidFill>
              </a:defRPr>
            </a:lvl1pPr>
          </a:lstStyle>
          <a:p>
            <a:fld id="{A87E2521-8D4C-43D8-8050-E9383E9BB2E8}" type="datetime4">
              <a:rPr lang="en-US" smtClean="0"/>
              <a:t>July 21, 2024</a:t>
            </a:fld>
            <a:r>
              <a:rPr lang="en-CA"/>
              <a:t>     </a:t>
            </a:r>
            <a:r>
              <a:rPr lang="en-CA" dirty="0"/>
              <a:t>|</a:t>
            </a:r>
            <a:endParaRPr lang="en-US" dirty="0"/>
          </a:p>
        </p:txBody>
      </p:sp>
      <p:sp>
        <p:nvSpPr>
          <p:cNvPr id="5" name="Slide Number Placeholder 5">
            <a:extLst>
              <a:ext uri="{FF2B5EF4-FFF2-40B4-BE49-F238E27FC236}">
                <a16:creationId xmlns:a16="http://schemas.microsoft.com/office/drawing/2014/main" id="{06E18C63-3011-475B-8262-12F4E424E13D}"/>
              </a:ext>
            </a:extLst>
          </p:cNvPr>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tx1"/>
                </a:solidFill>
              </a:defRPr>
            </a:lvl1pPr>
          </a:lstStyle>
          <a:p>
            <a:fld id="{E9E0D846-2D6A-8643-B2BF-83884A821236}" type="slidenum">
              <a:rPr lang="en-US" smtClean="0"/>
              <a:pPr/>
              <a:t>‹#›</a:t>
            </a:fld>
            <a:endParaRPr lang="en-US" dirty="0"/>
          </a:p>
        </p:txBody>
      </p:sp>
    </p:spTree>
    <p:extLst>
      <p:ext uri="{BB962C8B-B14F-4D97-AF65-F5344CB8AC3E}">
        <p14:creationId xmlns:p14="http://schemas.microsoft.com/office/powerpoint/2010/main" val="68695826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Quote/Section slide 3">
    <p:bg>
      <p:bgPr>
        <a:blipFill rotWithShape="1">
          <a:blip r:embed="rId2"/>
          <a:stretch>
            <a:fillRect/>
          </a:stretch>
        </a:blipFill>
        <a:effectLst/>
      </p:bgPr>
    </p:bg>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473264" y="719668"/>
            <a:ext cx="8103469" cy="5145816"/>
          </a:xfrm>
        </p:spPr>
        <p:txBody>
          <a:bodyPr wrap="square" anchor="t">
            <a:noAutofit/>
          </a:bodyPr>
          <a:lstStyle>
            <a:lvl1pPr indent="0" algn="l">
              <a:lnSpc>
                <a:spcPts val="6800"/>
              </a:lnSpc>
              <a:spcAft>
                <a:spcPts val="0"/>
              </a:spcAft>
              <a:defRPr sz="6500" b="1" cap="none" spc="0" baseline="0">
                <a:solidFill>
                  <a:schemeClr val="bg1"/>
                </a:solidFill>
              </a:defRPr>
            </a:lvl1pPr>
          </a:lstStyle>
          <a:p>
            <a:r>
              <a:rPr lang="en-US" dirty="0"/>
              <a:t>Click to add quote or section start</a:t>
            </a:r>
            <a:endParaRPr lang="en-CA" dirty="0"/>
          </a:p>
        </p:txBody>
      </p:sp>
      <p:sp>
        <p:nvSpPr>
          <p:cNvPr id="4" name="Date Placeholder 4">
            <a:extLst>
              <a:ext uri="{FF2B5EF4-FFF2-40B4-BE49-F238E27FC236}">
                <a16:creationId xmlns:a16="http://schemas.microsoft.com/office/drawing/2014/main" id="{C3E29EF0-C0D0-4973-9147-4ED9508C1165}"/>
              </a:ext>
            </a:extLst>
          </p:cNvPr>
          <p:cNvSpPr>
            <a:spLocks noGrp="1"/>
          </p:cNvSpPr>
          <p:nvPr>
            <p:ph type="dt" sz="half" idx="2"/>
          </p:nvPr>
        </p:nvSpPr>
        <p:spPr>
          <a:xfrm>
            <a:off x="6043077" y="6155267"/>
            <a:ext cx="2305049" cy="365125"/>
          </a:xfrm>
          <a:prstGeom prst="rect">
            <a:avLst/>
          </a:prstGeom>
        </p:spPr>
        <p:txBody>
          <a:bodyPr vert="horz" lIns="91440" tIns="45720" rIns="91440" bIns="45720" rtlCol="0" anchor="ctr"/>
          <a:lstStyle>
            <a:lvl1pPr algn="r">
              <a:defRPr sz="1400" baseline="0">
                <a:solidFill>
                  <a:schemeClr val="tx1"/>
                </a:solidFill>
              </a:defRPr>
            </a:lvl1pPr>
          </a:lstStyle>
          <a:p>
            <a:fld id="{D4AEE69C-DD59-4C49-AB9C-4AC5CAC95A94}" type="datetime4">
              <a:rPr lang="en-US" smtClean="0"/>
              <a:pPr/>
              <a:t>July 21, 2024</a:t>
            </a:fld>
            <a:r>
              <a:rPr lang="en-CA"/>
              <a:t>     |</a:t>
            </a:r>
            <a:endParaRPr lang="en-US" dirty="0"/>
          </a:p>
        </p:txBody>
      </p:sp>
      <p:sp>
        <p:nvSpPr>
          <p:cNvPr id="5" name="Slide Number Placeholder 5">
            <a:extLst>
              <a:ext uri="{FF2B5EF4-FFF2-40B4-BE49-F238E27FC236}">
                <a16:creationId xmlns:a16="http://schemas.microsoft.com/office/drawing/2014/main" id="{66AF7EDB-4664-4AC1-B985-01E6B30AEE27}"/>
              </a:ext>
            </a:extLst>
          </p:cNvPr>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tx1"/>
                </a:solidFill>
              </a:defRPr>
            </a:lvl1pPr>
          </a:lstStyle>
          <a:p>
            <a:fld id="{E9E0D846-2D6A-8643-B2BF-83884A821236}" type="slidenum">
              <a:rPr lang="en-US" smtClean="0"/>
              <a:pPr/>
              <a:t>‹#›</a:t>
            </a:fld>
            <a:endParaRPr lang="en-US" dirty="0"/>
          </a:p>
        </p:txBody>
      </p:sp>
    </p:spTree>
    <p:extLst>
      <p:ext uri="{BB962C8B-B14F-4D97-AF65-F5344CB8AC3E}">
        <p14:creationId xmlns:p14="http://schemas.microsoft.com/office/powerpoint/2010/main" val="68695826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1_Quote/Section slid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473264" y="719668"/>
            <a:ext cx="8103469" cy="1711475"/>
          </a:xfrm>
        </p:spPr>
        <p:txBody>
          <a:bodyPr wrap="square" anchor="t">
            <a:noAutofit/>
          </a:bodyPr>
          <a:lstStyle>
            <a:lvl1pPr indent="0" algn="l">
              <a:lnSpc>
                <a:spcPts val="6800"/>
              </a:lnSpc>
              <a:spcAft>
                <a:spcPts val="0"/>
              </a:spcAft>
              <a:defRPr sz="6500" b="1" cap="none" spc="0" baseline="0">
                <a:solidFill>
                  <a:schemeClr val="bg1"/>
                </a:solidFill>
              </a:defRPr>
            </a:lvl1pPr>
          </a:lstStyle>
          <a:p>
            <a:r>
              <a:rPr lang="en-US" dirty="0"/>
              <a:t>Click to add quote or section start</a:t>
            </a:r>
            <a:endParaRPr lang="en-CA" dirty="0"/>
          </a:p>
        </p:txBody>
      </p:sp>
      <p:sp>
        <p:nvSpPr>
          <p:cNvPr id="4" name="Date Placeholder 4">
            <a:extLst>
              <a:ext uri="{FF2B5EF4-FFF2-40B4-BE49-F238E27FC236}">
                <a16:creationId xmlns:a16="http://schemas.microsoft.com/office/drawing/2014/main" id="{5125D806-AFBC-4C80-A00C-194EC173CC84}"/>
              </a:ext>
            </a:extLst>
          </p:cNvPr>
          <p:cNvSpPr>
            <a:spLocks noGrp="1"/>
          </p:cNvSpPr>
          <p:nvPr>
            <p:ph type="dt" sz="half" idx="2"/>
          </p:nvPr>
        </p:nvSpPr>
        <p:spPr>
          <a:xfrm>
            <a:off x="6043077" y="6155267"/>
            <a:ext cx="2305049" cy="365125"/>
          </a:xfrm>
          <a:prstGeom prst="rect">
            <a:avLst/>
          </a:prstGeom>
        </p:spPr>
        <p:txBody>
          <a:bodyPr vert="horz" lIns="91440" tIns="45720" rIns="91440" bIns="45720" rtlCol="0" anchor="ctr"/>
          <a:lstStyle>
            <a:lvl1pPr algn="r">
              <a:defRPr sz="1400" baseline="0">
                <a:solidFill>
                  <a:schemeClr val="tx1"/>
                </a:solidFill>
              </a:defRPr>
            </a:lvl1pPr>
          </a:lstStyle>
          <a:p>
            <a:fld id="{6CD0797B-E785-42B9-8E26-0DD9535302B8}" type="datetime4">
              <a:rPr lang="en-US" smtClean="0"/>
              <a:pPr/>
              <a:t>July 21, 2024</a:t>
            </a:fld>
            <a:r>
              <a:rPr lang="en-CA"/>
              <a:t>     |</a:t>
            </a:r>
            <a:endParaRPr lang="en-US" dirty="0"/>
          </a:p>
        </p:txBody>
      </p:sp>
      <p:sp>
        <p:nvSpPr>
          <p:cNvPr id="5" name="Slide Number Placeholder 5">
            <a:extLst>
              <a:ext uri="{FF2B5EF4-FFF2-40B4-BE49-F238E27FC236}">
                <a16:creationId xmlns:a16="http://schemas.microsoft.com/office/drawing/2014/main" id="{EC8BC27F-BC0F-4324-A43D-0000BBBC4EC0}"/>
              </a:ext>
            </a:extLst>
          </p:cNvPr>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tx1"/>
                </a:solidFill>
              </a:defRPr>
            </a:lvl1pPr>
          </a:lstStyle>
          <a:p>
            <a:fld id="{E9E0D846-2D6A-8643-B2BF-83884A821236}"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711803" y="588362"/>
            <a:ext cx="7117676" cy="2988919"/>
          </a:xfrm>
        </p:spPr>
        <p:txBody>
          <a:bodyPr>
            <a:noAutofit/>
          </a:bodyPr>
          <a:lstStyle>
            <a:lvl1pPr indent="0">
              <a:lnSpc>
                <a:spcPts val="5100"/>
              </a:lnSpc>
              <a:defRPr sz="4800" cap="none" baseline="0">
                <a:solidFill>
                  <a:schemeClr val="bg1"/>
                </a:solidFill>
              </a:defRPr>
            </a:lvl1pPr>
          </a:lstStyle>
          <a:p>
            <a:r>
              <a:rPr lang="en-US" dirty="0"/>
              <a:t>Click to add the document title</a:t>
            </a:r>
            <a:endParaRPr lang="en-CA" dirty="0"/>
          </a:p>
        </p:txBody>
      </p:sp>
      <p:sp>
        <p:nvSpPr>
          <p:cNvPr id="5" name="Subtitle 2"/>
          <p:cNvSpPr>
            <a:spLocks noGrp="1"/>
          </p:cNvSpPr>
          <p:nvPr>
            <p:ph type="subTitle" idx="1" hasCustomPrompt="1"/>
          </p:nvPr>
        </p:nvSpPr>
        <p:spPr bwMode="gray">
          <a:xfrm>
            <a:off x="711803" y="3584814"/>
            <a:ext cx="7117676" cy="1151416"/>
          </a:xfrm>
        </p:spPr>
        <p:txBody>
          <a:bodyPr anchor="b" anchorCtr="0">
            <a:noAutofit/>
          </a:bodyPr>
          <a:lstStyle>
            <a:lvl1pPr marL="0" indent="0" algn="l">
              <a:lnSpc>
                <a:spcPct val="90000"/>
              </a:lnSpc>
              <a:spcBef>
                <a:spcPts val="0"/>
              </a:spcBef>
              <a:buNone/>
              <a:defRPr sz="3200" cap="none" baseline="0">
                <a:solidFill>
                  <a:schemeClr val="bg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endParaRPr lang="en-CA" dirty="0"/>
          </a:p>
        </p:txBody>
      </p:sp>
    </p:spTree>
    <p:extLst>
      <p:ext uri="{BB962C8B-B14F-4D97-AF65-F5344CB8AC3E}">
        <p14:creationId xmlns:p14="http://schemas.microsoft.com/office/powerpoint/2010/main" val="88584326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2_Quote/Section slid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473264" y="719668"/>
            <a:ext cx="8103469" cy="1711475"/>
          </a:xfrm>
        </p:spPr>
        <p:txBody>
          <a:bodyPr wrap="square" anchor="t">
            <a:noAutofit/>
          </a:bodyPr>
          <a:lstStyle>
            <a:lvl1pPr indent="0" algn="l">
              <a:lnSpc>
                <a:spcPts val="6800"/>
              </a:lnSpc>
              <a:spcAft>
                <a:spcPts val="0"/>
              </a:spcAft>
              <a:defRPr sz="6500" b="1" cap="none" spc="0" baseline="0">
                <a:solidFill>
                  <a:schemeClr val="bg1"/>
                </a:solidFill>
              </a:defRPr>
            </a:lvl1pPr>
          </a:lstStyle>
          <a:p>
            <a:r>
              <a:rPr lang="en-US" dirty="0"/>
              <a:t>Click to add quote or section start</a:t>
            </a:r>
            <a:endParaRPr lang="en-CA" dirty="0"/>
          </a:p>
        </p:txBody>
      </p:sp>
      <p:sp>
        <p:nvSpPr>
          <p:cNvPr id="4" name="Date Placeholder 4">
            <a:extLst>
              <a:ext uri="{FF2B5EF4-FFF2-40B4-BE49-F238E27FC236}">
                <a16:creationId xmlns:a16="http://schemas.microsoft.com/office/drawing/2014/main" id="{6A27DA5A-D0E8-4588-97B4-FE0384038C5F}"/>
              </a:ext>
            </a:extLst>
          </p:cNvPr>
          <p:cNvSpPr>
            <a:spLocks noGrp="1"/>
          </p:cNvSpPr>
          <p:nvPr>
            <p:ph type="dt" sz="half" idx="2"/>
          </p:nvPr>
        </p:nvSpPr>
        <p:spPr>
          <a:xfrm>
            <a:off x="6043077" y="6155267"/>
            <a:ext cx="2305049" cy="365125"/>
          </a:xfrm>
          <a:prstGeom prst="rect">
            <a:avLst/>
          </a:prstGeom>
        </p:spPr>
        <p:txBody>
          <a:bodyPr vert="horz" lIns="91440" tIns="45720" rIns="91440" bIns="45720" rtlCol="0" anchor="ctr"/>
          <a:lstStyle>
            <a:lvl1pPr algn="r">
              <a:defRPr sz="1400" baseline="0">
                <a:solidFill>
                  <a:schemeClr val="bg1"/>
                </a:solidFill>
              </a:defRPr>
            </a:lvl1pPr>
          </a:lstStyle>
          <a:p>
            <a:fld id="{FBFEF9DD-5E9E-4AEE-83E3-8A85EDB2E09D}" type="datetime4">
              <a:rPr lang="en-US" smtClean="0"/>
              <a:t>July 21, 2024</a:t>
            </a:fld>
            <a:r>
              <a:rPr lang="en-CA"/>
              <a:t>     |</a:t>
            </a:r>
            <a:endParaRPr lang="en-US" dirty="0"/>
          </a:p>
        </p:txBody>
      </p:sp>
      <p:sp>
        <p:nvSpPr>
          <p:cNvPr id="5" name="Slide Number Placeholder 5">
            <a:extLst>
              <a:ext uri="{FF2B5EF4-FFF2-40B4-BE49-F238E27FC236}">
                <a16:creationId xmlns:a16="http://schemas.microsoft.com/office/drawing/2014/main" id="{93C705BC-257C-4CE1-AC22-06E6DE524B53}"/>
              </a:ext>
            </a:extLst>
          </p:cNvPr>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bg1"/>
                </a:solidFill>
              </a:defRPr>
            </a:lvl1pPr>
          </a:lstStyle>
          <a:p>
            <a:fld id="{E9E0D846-2D6A-8643-B2BF-83884A821236}" type="slidenum">
              <a:rPr lang="en-US" smtClean="0"/>
              <a:pPr/>
              <a:t>‹#›</a:t>
            </a:fld>
            <a:endParaRPr lang="en-US" dirty="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3_Quote/Section slid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Date Placeholder 4">
            <a:extLst>
              <a:ext uri="{FF2B5EF4-FFF2-40B4-BE49-F238E27FC236}">
                <a16:creationId xmlns:a16="http://schemas.microsoft.com/office/drawing/2014/main" id="{54B118B1-9773-497D-B290-116540DC3CDF}"/>
              </a:ext>
            </a:extLst>
          </p:cNvPr>
          <p:cNvSpPr>
            <a:spLocks noGrp="1"/>
          </p:cNvSpPr>
          <p:nvPr>
            <p:ph type="dt" sz="half" idx="2"/>
          </p:nvPr>
        </p:nvSpPr>
        <p:spPr>
          <a:xfrm>
            <a:off x="6043077" y="6155267"/>
            <a:ext cx="2305049" cy="365125"/>
          </a:xfrm>
          <a:prstGeom prst="rect">
            <a:avLst/>
          </a:prstGeom>
        </p:spPr>
        <p:txBody>
          <a:bodyPr vert="horz" lIns="91440" tIns="45720" rIns="91440" bIns="45720" rtlCol="0" anchor="ctr"/>
          <a:lstStyle>
            <a:lvl1pPr algn="r">
              <a:defRPr sz="1400" baseline="0">
                <a:solidFill>
                  <a:schemeClr val="tx1"/>
                </a:solidFill>
              </a:defRPr>
            </a:lvl1pPr>
          </a:lstStyle>
          <a:p>
            <a:fld id="{9B6E9601-C3ED-4E51-A2DA-94B062F90893}" type="datetime4">
              <a:rPr lang="en-US" smtClean="0"/>
              <a:t>July 21, 2024</a:t>
            </a:fld>
            <a:r>
              <a:rPr lang="en-CA"/>
              <a:t>     </a:t>
            </a:r>
            <a:r>
              <a:rPr lang="en-CA" dirty="0"/>
              <a:t>|</a:t>
            </a:r>
            <a:endParaRPr lang="en-US" dirty="0"/>
          </a:p>
        </p:txBody>
      </p:sp>
      <p:sp>
        <p:nvSpPr>
          <p:cNvPr id="3" name="Slide Number Placeholder 5">
            <a:extLst>
              <a:ext uri="{FF2B5EF4-FFF2-40B4-BE49-F238E27FC236}">
                <a16:creationId xmlns:a16="http://schemas.microsoft.com/office/drawing/2014/main" id="{8EA02D00-1767-4CA8-8CE6-00DDE4278494}"/>
              </a:ext>
            </a:extLst>
          </p:cNvPr>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tx1"/>
                </a:solidFill>
              </a:defRPr>
            </a:lvl1pPr>
          </a:lstStyle>
          <a:p>
            <a:fld id="{E9E0D846-2D6A-8643-B2BF-83884A821236}" type="slidenum">
              <a:rPr lang="en-US" smtClean="0"/>
              <a:pPr/>
              <a:t>‹#›</a:t>
            </a:fld>
            <a:endParaRPr lang="en-US"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Closing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473264" y="404484"/>
            <a:ext cx="7866403" cy="4709383"/>
          </a:xfrm>
        </p:spPr>
        <p:txBody>
          <a:bodyPr wrap="square" anchor="t">
            <a:noAutofit/>
          </a:bodyPr>
          <a:lstStyle>
            <a:lvl1pPr indent="0" algn="l">
              <a:lnSpc>
                <a:spcPts val="5100"/>
              </a:lnSpc>
              <a:spcAft>
                <a:spcPts val="0"/>
              </a:spcAft>
              <a:defRPr sz="4800" b="1" cap="none" spc="0" baseline="0">
                <a:solidFill>
                  <a:schemeClr val="tx1"/>
                </a:solidFill>
              </a:defRPr>
            </a:lvl1pPr>
          </a:lstStyle>
          <a:p>
            <a:r>
              <a:rPr lang="en-US" dirty="0"/>
              <a:t>Click to add closing message</a:t>
            </a:r>
            <a:endParaRPr lang="en-CA" dirty="0"/>
          </a:p>
        </p:txBody>
      </p:sp>
      <p:sp>
        <p:nvSpPr>
          <p:cNvPr id="4" name="Date Placeholder 4">
            <a:extLst>
              <a:ext uri="{FF2B5EF4-FFF2-40B4-BE49-F238E27FC236}">
                <a16:creationId xmlns:a16="http://schemas.microsoft.com/office/drawing/2014/main" id="{47E42ABD-81B0-4352-8EA2-AA1F67F76C1D}"/>
              </a:ext>
            </a:extLst>
          </p:cNvPr>
          <p:cNvSpPr>
            <a:spLocks noGrp="1"/>
          </p:cNvSpPr>
          <p:nvPr>
            <p:ph type="dt" sz="half" idx="2"/>
          </p:nvPr>
        </p:nvSpPr>
        <p:spPr>
          <a:xfrm>
            <a:off x="6043077" y="6155267"/>
            <a:ext cx="2305049" cy="365125"/>
          </a:xfrm>
          <a:prstGeom prst="rect">
            <a:avLst/>
          </a:prstGeom>
        </p:spPr>
        <p:txBody>
          <a:bodyPr vert="horz" lIns="91440" tIns="45720" rIns="91440" bIns="45720" rtlCol="0" anchor="ctr"/>
          <a:lstStyle>
            <a:lvl1pPr algn="r">
              <a:defRPr sz="1400" baseline="0">
                <a:solidFill>
                  <a:schemeClr val="tx1"/>
                </a:solidFill>
              </a:defRPr>
            </a:lvl1pPr>
          </a:lstStyle>
          <a:p>
            <a:fld id="{A7E99A24-F02C-4FD0-8541-33EF0C918890}" type="datetime4">
              <a:rPr lang="en-US" smtClean="0"/>
              <a:t>July 21, 2024</a:t>
            </a:fld>
            <a:r>
              <a:rPr lang="en-CA"/>
              <a:t>     </a:t>
            </a:r>
            <a:r>
              <a:rPr lang="en-CA" dirty="0"/>
              <a:t>|</a:t>
            </a:r>
            <a:endParaRPr lang="en-US" dirty="0"/>
          </a:p>
        </p:txBody>
      </p:sp>
      <p:sp>
        <p:nvSpPr>
          <p:cNvPr id="5" name="Slide Number Placeholder 5">
            <a:extLst>
              <a:ext uri="{FF2B5EF4-FFF2-40B4-BE49-F238E27FC236}">
                <a16:creationId xmlns:a16="http://schemas.microsoft.com/office/drawing/2014/main" id="{3FEAF3BB-E405-48E8-87E3-FDCAD16E2281}"/>
              </a:ext>
            </a:extLst>
          </p:cNvPr>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tx1"/>
                </a:solidFill>
              </a:defRPr>
            </a:lvl1pPr>
          </a:lstStyle>
          <a:p>
            <a:fld id="{E9E0D846-2D6A-8643-B2BF-83884A821236}" type="slidenum">
              <a:rPr lang="en-US" smtClean="0"/>
              <a:pPr/>
              <a:t>‹#›</a:t>
            </a:fld>
            <a:endParaRPr lang="en-US" dirty="0"/>
          </a:p>
        </p:txBody>
      </p:sp>
    </p:spTree>
    <p:extLst>
      <p:ext uri="{BB962C8B-B14F-4D97-AF65-F5344CB8AC3E}">
        <p14:creationId xmlns:p14="http://schemas.microsoft.com/office/powerpoint/2010/main" val="68695826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48"/>
        <p:cNvGrpSpPr/>
        <p:nvPr/>
      </p:nvGrpSpPr>
      <p:grpSpPr>
        <a:xfrm>
          <a:off x="0" y="0"/>
          <a:ext cx="0" cy="0"/>
          <a:chOff x="0" y="0"/>
          <a:chExt cx="0" cy="0"/>
        </a:xfrm>
      </p:grpSpPr>
      <p:sp>
        <p:nvSpPr>
          <p:cNvPr id="49" name="Google Shape;49;p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0" name="Google Shape;50;p7"/>
          <p:cNvSpPr txBox="1">
            <a:spLocks noGrp="1"/>
          </p:cNvSpPr>
          <p:nvPr>
            <p:ph type="dt" idx="10"/>
          </p:nvPr>
        </p:nvSpPr>
        <p:spPr>
          <a:xfrm>
            <a:off x="3886200" y="6408941"/>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2" name="Google Shape;52;p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8468598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379002" y="396621"/>
            <a:ext cx="3220541" cy="2981242"/>
          </a:xfrm>
        </p:spPr>
        <p:txBody>
          <a:bodyPr>
            <a:noAutofit/>
          </a:bodyPr>
          <a:lstStyle>
            <a:lvl1pPr indent="0">
              <a:lnSpc>
                <a:spcPts val="5100"/>
              </a:lnSpc>
              <a:defRPr sz="4800" cap="none" baseline="0">
                <a:solidFill>
                  <a:schemeClr val="tx1"/>
                </a:solidFill>
              </a:defRPr>
            </a:lvl1pPr>
          </a:lstStyle>
          <a:p>
            <a:r>
              <a:rPr lang="en-US" dirty="0"/>
              <a:t>Click to add the document title</a:t>
            </a:r>
            <a:endParaRPr lang="en-CA" dirty="0"/>
          </a:p>
        </p:txBody>
      </p:sp>
      <p:sp>
        <p:nvSpPr>
          <p:cNvPr id="8" name="Subtitle 2"/>
          <p:cNvSpPr>
            <a:spLocks noGrp="1"/>
          </p:cNvSpPr>
          <p:nvPr>
            <p:ph type="subTitle" idx="1" hasCustomPrompt="1"/>
          </p:nvPr>
        </p:nvSpPr>
        <p:spPr bwMode="gray">
          <a:xfrm>
            <a:off x="458831" y="3589015"/>
            <a:ext cx="2146484" cy="1072335"/>
          </a:xfrm>
        </p:spPr>
        <p:txBody>
          <a:bodyPr anchor="b" anchorCtr="0">
            <a:noAutofit/>
          </a:bodyPr>
          <a:lstStyle>
            <a:lvl1pPr marL="0" indent="0" algn="l">
              <a:lnSpc>
                <a:spcPct val="90000"/>
              </a:lnSpc>
              <a:spcBef>
                <a:spcPts val="0"/>
              </a:spcBef>
              <a:buNone/>
              <a:defRPr sz="3200" cap="none" baseline="0">
                <a:solidFill>
                  <a:schemeClr val="tx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endParaRPr lang="en-CA" dirty="0"/>
          </a:p>
        </p:txBody>
      </p:sp>
    </p:spTree>
    <p:extLst>
      <p:ext uri="{BB962C8B-B14F-4D97-AF65-F5344CB8AC3E}">
        <p14:creationId xmlns:p14="http://schemas.microsoft.com/office/powerpoint/2010/main" val="8858432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Slide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3956774" y="4296434"/>
            <a:ext cx="5252541" cy="1262538"/>
          </a:xfrm>
        </p:spPr>
        <p:txBody>
          <a:bodyPr>
            <a:noAutofit/>
          </a:bodyPr>
          <a:lstStyle>
            <a:lvl1pPr indent="0">
              <a:lnSpc>
                <a:spcPts val="5100"/>
              </a:lnSpc>
              <a:defRPr sz="4000" cap="none" baseline="0">
                <a:solidFill>
                  <a:schemeClr val="tx1"/>
                </a:solidFill>
              </a:defRPr>
            </a:lvl1pPr>
          </a:lstStyle>
          <a:p>
            <a:r>
              <a:rPr lang="en-US" dirty="0"/>
              <a:t>Click to add the </a:t>
            </a:r>
            <a:r>
              <a:rPr lang="en-US"/>
              <a:t>document title</a:t>
            </a:r>
            <a:endParaRPr lang="en-CA" dirty="0"/>
          </a:p>
        </p:txBody>
      </p:sp>
      <p:sp>
        <p:nvSpPr>
          <p:cNvPr id="10" name="Subtitle 2"/>
          <p:cNvSpPr>
            <a:spLocks noGrp="1"/>
          </p:cNvSpPr>
          <p:nvPr>
            <p:ph type="subTitle" idx="1" hasCustomPrompt="1"/>
          </p:nvPr>
        </p:nvSpPr>
        <p:spPr bwMode="gray">
          <a:xfrm>
            <a:off x="3956774" y="5769428"/>
            <a:ext cx="2146484" cy="569076"/>
          </a:xfrm>
        </p:spPr>
        <p:txBody>
          <a:bodyPr anchor="b" anchorCtr="0">
            <a:noAutofit/>
          </a:bodyPr>
          <a:lstStyle>
            <a:lvl1pPr marL="0" indent="0" algn="l">
              <a:lnSpc>
                <a:spcPct val="90000"/>
              </a:lnSpc>
              <a:spcBef>
                <a:spcPts val="0"/>
              </a:spcBef>
              <a:buNone/>
              <a:defRPr sz="3200" cap="none" baseline="0">
                <a:solidFill>
                  <a:schemeClr val="tx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endParaRPr lang="en-CA"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Title Slide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3739059" y="4276751"/>
            <a:ext cx="5252541" cy="1262538"/>
          </a:xfrm>
        </p:spPr>
        <p:txBody>
          <a:bodyPr>
            <a:noAutofit/>
          </a:bodyPr>
          <a:lstStyle>
            <a:lvl1pPr indent="0">
              <a:lnSpc>
                <a:spcPts val="5100"/>
              </a:lnSpc>
              <a:defRPr sz="4000" cap="none" baseline="0">
                <a:solidFill>
                  <a:schemeClr val="tx1"/>
                </a:solidFill>
              </a:defRPr>
            </a:lvl1pPr>
          </a:lstStyle>
          <a:p>
            <a:r>
              <a:rPr lang="en-US" dirty="0"/>
              <a:t>Click to add the document title</a:t>
            </a:r>
            <a:endParaRPr lang="en-CA" dirty="0"/>
          </a:p>
        </p:txBody>
      </p:sp>
      <p:sp>
        <p:nvSpPr>
          <p:cNvPr id="8" name="Subtitle 2"/>
          <p:cNvSpPr>
            <a:spLocks noGrp="1"/>
          </p:cNvSpPr>
          <p:nvPr>
            <p:ph type="subTitle" idx="1" hasCustomPrompt="1"/>
          </p:nvPr>
        </p:nvSpPr>
        <p:spPr bwMode="gray">
          <a:xfrm>
            <a:off x="3739059" y="5787823"/>
            <a:ext cx="2146484" cy="536167"/>
          </a:xfrm>
        </p:spPr>
        <p:txBody>
          <a:bodyPr anchor="b" anchorCtr="0">
            <a:noAutofit/>
          </a:bodyPr>
          <a:lstStyle>
            <a:lvl1pPr marL="0" indent="0" algn="l">
              <a:lnSpc>
                <a:spcPct val="90000"/>
              </a:lnSpc>
              <a:spcBef>
                <a:spcPts val="0"/>
              </a:spcBef>
              <a:buNone/>
              <a:defRPr sz="3200" cap="none" baseline="0">
                <a:solidFill>
                  <a:schemeClr val="tx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endParaRPr lang="en-CA"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Title Slide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154030" y="517551"/>
            <a:ext cx="3438255" cy="2639306"/>
          </a:xfrm>
        </p:spPr>
        <p:txBody>
          <a:bodyPr>
            <a:noAutofit/>
          </a:bodyPr>
          <a:lstStyle>
            <a:lvl1pPr indent="0">
              <a:lnSpc>
                <a:spcPts val="5100"/>
              </a:lnSpc>
              <a:defRPr sz="4800" cap="none" baseline="0">
                <a:solidFill>
                  <a:schemeClr val="bg1"/>
                </a:solidFill>
              </a:defRPr>
            </a:lvl1pPr>
          </a:lstStyle>
          <a:p>
            <a:r>
              <a:rPr lang="en-US" dirty="0"/>
              <a:t>Click to add the document title</a:t>
            </a:r>
            <a:endParaRPr lang="en-CA" dirty="0"/>
          </a:p>
        </p:txBody>
      </p:sp>
      <p:sp>
        <p:nvSpPr>
          <p:cNvPr id="8" name="Subtitle 2"/>
          <p:cNvSpPr>
            <a:spLocks noGrp="1"/>
          </p:cNvSpPr>
          <p:nvPr>
            <p:ph type="subTitle" idx="1" hasCustomPrompt="1"/>
          </p:nvPr>
        </p:nvSpPr>
        <p:spPr bwMode="gray">
          <a:xfrm>
            <a:off x="154030" y="3588909"/>
            <a:ext cx="2146484" cy="536167"/>
          </a:xfrm>
        </p:spPr>
        <p:txBody>
          <a:bodyPr anchor="b" anchorCtr="0">
            <a:noAutofit/>
          </a:bodyPr>
          <a:lstStyle>
            <a:lvl1pPr marL="0" indent="0" algn="l">
              <a:lnSpc>
                <a:spcPct val="90000"/>
              </a:lnSpc>
              <a:spcBef>
                <a:spcPts val="0"/>
              </a:spcBef>
              <a:buNone/>
              <a:defRPr sz="3200" cap="none" baseline="0">
                <a:solidFill>
                  <a:schemeClr val="bg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endParaRPr lang="en-CA"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Title Slide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154030" y="1189089"/>
            <a:ext cx="4947741" cy="1525083"/>
          </a:xfrm>
        </p:spPr>
        <p:txBody>
          <a:bodyPr>
            <a:noAutofit/>
          </a:bodyPr>
          <a:lstStyle>
            <a:lvl1pPr indent="0">
              <a:lnSpc>
                <a:spcPts val="5100"/>
              </a:lnSpc>
              <a:defRPr sz="4800" cap="none" baseline="0">
                <a:solidFill>
                  <a:schemeClr val="tx1"/>
                </a:solidFill>
              </a:defRPr>
            </a:lvl1pPr>
          </a:lstStyle>
          <a:p>
            <a:r>
              <a:rPr lang="en-US" dirty="0"/>
              <a:t>Click to add the document title</a:t>
            </a:r>
            <a:endParaRPr lang="en-CA" dirty="0"/>
          </a:p>
        </p:txBody>
      </p:sp>
      <p:sp>
        <p:nvSpPr>
          <p:cNvPr id="8" name="Subtitle 2"/>
          <p:cNvSpPr>
            <a:spLocks noGrp="1"/>
          </p:cNvSpPr>
          <p:nvPr>
            <p:ph type="subTitle" idx="1" hasCustomPrompt="1"/>
          </p:nvPr>
        </p:nvSpPr>
        <p:spPr bwMode="gray">
          <a:xfrm>
            <a:off x="154030" y="3059137"/>
            <a:ext cx="2146484" cy="536167"/>
          </a:xfrm>
        </p:spPr>
        <p:txBody>
          <a:bodyPr anchor="b" anchorCtr="0">
            <a:noAutofit/>
          </a:bodyPr>
          <a:lstStyle>
            <a:lvl1pPr marL="0" indent="0" algn="l">
              <a:lnSpc>
                <a:spcPct val="90000"/>
              </a:lnSpc>
              <a:spcBef>
                <a:spcPts val="0"/>
              </a:spcBef>
              <a:buNone/>
              <a:defRPr sz="3200" cap="none" baseline="0">
                <a:solidFill>
                  <a:schemeClr val="tx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endParaRPr lang="en-CA"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5_Title Slide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3644716" y="4237089"/>
            <a:ext cx="4947741" cy="1525083"/>
          </a:xfrm>
        </p:spPr>
        <p:txBody>
          <a:bodyPr>
            <a:noAutofit/>
          </a:bodyPr>
          <a:lstStyle>
            <a:lvl1pPr indent="0">
              <a:lnSpc>
                <a:spcPts val="5100"/>
              </a:lnSpc>
              <a:defRPr sz="4800" cap="none" baseline="0">
                <a:solidFill>
                  <a:schemeClr val="bg1"/>
                </a:solidFill>
              </a:defRPr>
            </a:lvl1pPr>
          </a:lstStyle>
          <a:p>
            <a:r>
              <a:rPr lang="en-US" dirty="0"/>
              <a:t>Click to add the document title</a:t>
            </a:r>
            <a:endParaRPr lang="en-CA" dirty="0"/>
          </a:p>
        </p:txBody>
      </p:sp>
      <p:sp>
        <p:nvSpPr>
          <p:cNvPr id="8" name="Subtitle 2"/>
          <p:cNvSpPr>
            <a:spLocks noGrp="1"/>
          </p:cNvSpPr>
          <p:nvPr>
            <p:ph type="subTitle" idx="1" hasCustomPrompt="1"/>
          </p:nvPr>
        </p:nvSpPr>
        <p:spPr bwMode="gray">
          <a:xfrm>
            <a:off x="3644716" y="5859440"/>
            <a:ext cx="2146484" cy="536167"/>
          </a:xfrm>
        </p:spPr>
        <p:txBody>
          <a:bodyPr anchor="b" anchorCtr="0">
            <a:noAutofit/>
          </a:bodyPr>
          <a:lstStyle>
            <a:lvl1pPr marL="0" indent="0" algn="l">
              <a:lnSpc>
                <a:spcPct val="90000"/>
              </a:lnSpc>
              <a:spcBef>
                <a:spcPts val="0"/>
              </a:spcBef>
              <a:buNone/>
              <a:defRPr sz="3200" cap="none" baseline="0">
                <a:solidFill>
                  <a:schemeClr val="bg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endParaRPr lang="en-CA"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6_Title Slide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3644716" y="4237089"/>
            <a:ext cx="4947741" cy="1525083"/>
          </a:xfrm>
        </p:spPr>
        <p:txBody>
          <a:bodyPr>
            <a:noAutofit/>
          </a:bodyPr>
          <a:lstStyle>
            <a:lvl1pPr indent="0">
              <a:lnSpc>
                <a:spcPts val="5100"/>
              </a:lnSpc>
              <a:defRPr sz="4800" cap="none" baseline="0">
                <a:solidFill>
                  <a:schemeClr val="tx1"/>
                </a:solidFill>
              </a:defRPr>
            </a:lvl1pPr>
          </a:lstStyle>
          <a:p>
            <a:r>
              <a:rPr lang="en-US" dirty="0"/>
              <a:t>Click to add the document title</a:t>
            </a:r>
            <a:endParaRPr lang="en-CA" dirty="0"/>
          </a:p>
        </p:txBody>
      </p:sp>
      <p:sp>
        <p:nvSpPr>
          <p:cNvPr id="8" name="Subtitle 2"/>
          <p:cNvSpPr>
            <a:spLocks noGrp="1"/>
          </p:cNvSpPr>
          <p:nvPr>
            <p:ph type="subTitle" idx="1" hasCustomPrompt="1"/>
          </p:nvPr>
        </p:nvSpPr>
        <p:spPr bwMode="gray">
          <a:xfrm>
            <a:off x="3644716" y="5859440"/>
            <a:ext cx="2146484" cy="536167"/>
          </a:xfrm>
        </p:spPr>
        <p:txBody>
          <a:bodyPr anchor="b" anchorCtr="0">
            <a:noAutofit/>
          </a:bodyPr>
          <a:lstStyle>
            <a:lvl1pPr marL="0" indent="0" algn="l">
              <a:lnSpc>
                <a:spcPct val="90000"/>
              </a:lnSpc>
              <a:spcBef>
                <a:spcPts val="0"/>
              </a:spcBef>
              <a:buNone/>
              <a:defRPr sz="3200" cap="none" baseline="0">
                <a:solidFill>
                  <a:schemeClr val="tx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endParaRPr lang="en-CA"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65568" y="392415"/>
            <a:ext cx="8444818" cy="1069848"/>
          </a:xfrm>
          <a:prstGeom prst="rect">
            <a:avLst/>
          </a:prstGeom>
        </p:spPr>
        <p:txBody>
          <a:bodyPr vert="horz" lIns="91440" tIns="45720" rIns="91440" bIns="45720" rtlCol="0" anchor="t" anchorCtr="0">
            <a:noAutofit/>
          </a:bodyPr>
          <a:lstStyle/>
          <a:p>
            <a:r>
              <a:rPr lang="en-US" dirty="0"/>
              <a:t>Click to add title</a:t>
            </a:r>
            <a:endParaRPr lang="en-CA" dirty="0"/>
          </a:p>
        </p:txBody>
      </p:sp>
      <p:sp>
        <p:nvSpPr>
          <p:cNvPr id="3" name="Text Placeholder 2"/>
          <p:cNvSpPr>
            <a:spLocks noGrp="1"/>
          </p:cNvSpPr>
          <p:nvPr>
            <p:ph type="body" idx="1"/>
          </p:nvPr>
        </p:nvSpPr>
        <p:spPr>
          <a:xfrm>
            <a:off x="365568" y="1472184"/>
            <a:ext cx="8444818" cy="4212639"/>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	</a:t>
            </a:r>
          </a:p>
          <a:p>
            <a:pPr lvl="2"/>
            <a:r>
              <a:rPr lang="en-US" dirty="0"/>
              <a:t>Third level</a:t>
            </a:r>
          </a:p>
          <a:p>
            <a:pPr lvl="3"/>
            <a:r>
              <a:rPr lang="en-US" dirty="0"/>
              <a:t>Fourth level</a:t>
            </a:r>
          </a:p>
        </p:txBody>
      </p:sp>
      <p:sp>
        <p:nvSpPr>
          <p:cNvPr id="5" name="Date Placeholder 4"/>
          <p:cNvSpPr>
            <a:spLocks noGrp="1"/>
          </p:cNvSpPr>
          <p:nvPr>
            <p:ph type="dt" sz="half" idx="2"/>
          </p:nvPr>
        </p:nvSpPr>
        <p:spPr>
          <a:xfrm>
            <a:off x="5736167" y="6155267"/>
            <a:ext cx="2400299" cy="365125"/>
          </a:xfrm>
          <a:prstGeom prst="rect">
            <a:avLst/>
          </a:prstGeom>
        </p:spPr>
        <p:txBody>
          <a:bodyPr vert="horz" lIns="91440" tIns="45720" rIns="91440" bIns="45720" rtlCol="0" anchor="ctr"/>
          <a:lstStyle>
            <a:lvl1pPr algn="r">
              <a:defRPr sz="1400" baseline="0">
                <a:solidFill>
                  <a:schemeClr val="tx1"/>
                </a:solidFill>
              </a:defRPr>
            </a:lvl1pPr>
          </a:lstStyle>
          <a:p>
            <a:fld id="{C767B4DC-1D97-4108-8537-8CF37A3E3692}" type="datetime4">
              <a:rPr lang="en-US" smtClean="0"/>
              <a:t>July 21, 2024</a:t>
            </a:fld>
            <a:endParaRPr lang="en-US" dirty="0"/>
          </a:p>
        </p:txBody>
      </p:sp>
      <p:sp>
        <p:nvSpPr>
          <p:cNvPr id="8" name="Slide Number Placeholder 7"/>
          <p:cNvSpPr>
            <a:spLocks noGrp="1"/>
          </p:cNvSpPr>
          <p:nvPr>
            <p:ph type="sldNum" sz="quarter" idx="4"/>
          </p:nvPr>
        </p:nvSpPr>
        <p:spPr>
          <a:xfrm>
            <a:off x="8128000" y="6155267"/>
            <a:ext cx="675216" cy="365125"/>
          </a:xfrm>
          <a:prstGeom prst="rect">
            <a:avLst/>
          </a:prstGeom>
        </p:spPr>
        <p:txBody>
          <a:bodyPr vert="horz" lIns="91440" tIns="45720" rIns="91440" bIns="45720" rtlCol="0" anchor="ctr"/>
          <a:lstStyle>
            <a:lvl1pPr algn="r">
              <a:defRPr sz="1400">
                <a:solidFill>
                  <a:schemeClr val="tx1"/>
                </a:solidFill>
              </a:defRPr>
            </a:lvl1pPr>
          </a:lstStyle>
          <a:p>
            <a:fld id="{E1497D35-93D5-5047-9160-8F9C97C9D015}" type="slidenum">
              <a:rPr lang="en-US" smtClean="0"/>
              <a:pPr/>
              <a:t>‹#›</a:t>
            </a:fld>
            <a:endParaRPr lang="en-US" dirty="0"/>
          </a:p>
        </p:txBody>
      </p:sp>
    </p:spTree>
    <p:extLst>
      <p:ext uri="{BB962C8B-B14F-4D97-AF65-F5344CB8AC3E}">
        <p14:creationId xmlns:p14="http://schemas.microsoft.com/office/powerpoint/2010/main" val="42414861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64" r:id="rId4"/>
    <p:sldLayoutId id="2147483666" r:id="rId5"/>
    <p:sldLayoutId id="2147483667" r:id="rId6"/>
    <p:sldLayoutId id="2147483669" r:id="rId7"/>
    <p:sldLayoutId id="2147483671" r:id="rId8"/>
    <p:sldLayoutId id="2147483673" r:id="rId9"/>
    <p:sldLayoutId id="2147483674" r:id="rId10"/>
    <p:sldLayoutId id="2147483653" r:id="rId11"/>
    <p:sldLayoutId id="2147483654" r:id="rId12"/>
    <p:sldLayoutId id="2147483655" r:id="rId13"/>
    <p:sldLayoutId id="2147483656" r:id="rId14"/>
    <p:sldLayoutId id="2147483657" r:id="rId15"/>
    <p:sldLayoutId id="2147483658" r:id="rId16"/>
    <p:sldLayoutId id="2147483659" r:id="rId17"/>
    <p:sldLayoutId id="2147483660" r:id="rId18"/>
    <p:sldLayoutId id="2147483676" r:id="rId19"/>
    <p:sldLayoutId id="2147483678" r:id="rId20"/>
    <p:sldLayoutId id="2147483680" r:id="rId21"/>
    <p:sldLayoutId id="2147483661" r:id="rId22"/>
    <p:sldLayoutId id="2147483662" r:id="rId23"/>
    <p:sldLayoutId id="2147483681" r:id="rId24"/>
  </p:sldLayoutIdLst>
  <p:hf hdr="0" ftr="0"/>
  <p:txStyles>
    <p:titleStyle>
      <a:lvl1pPr indent="-347472" algn="l" defTabSz="914400" rtl="0" eaLnBrk="1" latinLnBrk="0" hangingPunct="1">
        <a:lnSpc>
          <a:spcPts val="2660"/>
        </a:lnSpc>
        <a:spcBef>
          <a:spcPct val="0"/>
        </a:spcBef>
        <a:buNone/>
        <a:defRPr sz="2800" b="1" kern="1200" cap="none" baseline="0">
          <a:solidFill>
            <a:schemeClr val="tx2"/>
          </a:solidFill>
          <a:latin typeface="+mj-lt"/>
          <a:ea typeface="+mj-ea"/>
          <a:cs typeface="+mj-cs"/>
        </a:defRPr>
      </a:lvl1pPr>
    </p:titleStyle>
    <p:bodyStyle>
      <a:lvl1pPr marL="230400" indent="-230400" algn="l" defTabSz="914400" rtl="0" eaLnBrk="1" latinLnBrk="0" hangingPunct="1">
        <a:spcBef>
          <a:spcPct val="20000"/>
        </a:spcBef>
        <a:buClr>
          <a:schemeClr val="tx1"/>
        </a:buClr>
        <a:buFont typeface="Arial"/>
        <a:buChar char="•"/>
        <a:defRPr sz="2500" kern="1200">
          <a:solidFill>
            <a:schemeClr val="tx1"/>
          </a:solidFill>
          <a:latin typeface="+mn-lt"/>
          <a:ea typeface="+mn-ea"/>
          <a:cs typeface="+mn-cs"/>
        </a:defRPr>
      </a:lvl1pPr>
      <a:lvl2pPr marL="457200" indent="-230400" algn="l" defTabSz="914400" rtl="0" eaLnBrk="1" latinLnBrk="0" hangingPunct="1">
        <a:spcBef>
          <a:spcPts val="672"/>
        </a:spcBef>
        <a:buClr>
          <a:schemeClr val="tx1"/>
        </a:buClr>
        <a:buFont typeface="Arial"/>
        <a:buChar char="•"/>
        <a:defRPr sz="2100" kern="1200">
          <a:solidFill>
            <a:schemeClr val="tx1"/>
          </a:solidFill>
          <a:latin typeface="+mn-lt"/>
          <a:ea typeface="+mn-ea"/>
          <a:cs typeface="+mn-cs"/>
        </a:defRPr>
      </a:lvl2pPr>
      <a:lvl3pPr marL="687600" indent="-228600" algn="l" defTabSz="914400" rtl="0" eaLnBrk="1" latinLnBrk="0" hangingPunct="1">
        <a:lnSpc>
          <a:spcPct val="100000"/>
        </a:lnSpc>
        <a:spcBef>
          <a:spcPts val="576"/>
        </a:spcBef>
        <a:buClr>
          <a:schemeClr val="tx1"/>
        </a:buClr>
        <a:buFont typeface="Arial"/>
        <a:buChar char="•"/>
        <a:defRPr sz="1700" kern="1200">
          <a:solidFill>
            <a:schemeClr val="tx1"/>
          </a:solidFill>
          <a:latin typeface="+mn-lt"/>
          <a:ea typeface="+mn-ea"/>
          <a:cs typeface="+mn-cs"/>
        </a:defRPr>
      </a:lvl3pPr>
      <a:lvl4pPr marL="914400" indent="-230400" algn="l" defTabSz="914400" rtl="0" eaLnBrk="1" latinLnBrk="0" hangingPunct="1">
        <a:lnSpc>
          <a:spcPct val="100000"/>
        </a:lnSpc>
        <a:spcBef>
          <a:spcPts val="480"/>
        </a:spcBef>
        <a:buClr>
          <a:schemeClr val="tx1"/>
        </a:buClr>
        <a:buFont typeface="Arial"/>
        <a:buChar char="•"/>
        <a:defRPr sz="1500" kern="1200">
          <a:solidFill>
            <a:schemeClr val="tx1"/>
          </a:solidFill>
          <a:latin typeface="+mn-lt"/>
          <a:ea typeface="+mn-ea"/>
          <a:cs typeface="+mn-cs"/>
        </a:defRPr>
      </a:lvl4pPr>
      <a:lvl5pPr marL="914400" indent="-228600" algn="l" defTabSz="914400" rtl="0" eaLnBrk="1" latinLnBrk="0" hangingPunct="1">
        <a:lnSpc>
          <a:spcPts val="2100"/>
        </a:lnSpc>
        <a:spcBef>
          <a:spcPts val="0"/>
        </a:spcBef>
        <a:buClr>
          <a:srgbClr val="3CA9E0"/>
        </a:buClr>
        <a:buFont typeface="Arial" pitchFamily="34" charset="0"/>
        <a:buChar char="•"/>
        <a:defRPr sz="1500" kern="1200">
          <a:solidFill>
            <a:srgbClr val="646464"/>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4.xml"/><Relationship Id="rId1" Type="http://schemas.openxmlformats.org/officeDocument/2006/relationships/slideLayout" Target="../slideLayouts/slideLayout12.xml"/><Relationship Id="rId4" Type="http://schemas.openxmlformats.org/officeDocument/2006/relationships/image" Target="../media/image33.png"/></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8.xml"/><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1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notesSlide" Target="../notesSlides/notesSlide19.xml"/><Relationship Id="rId1" Type="http://schemas.openxmlformats.org/officeDocument/2006/relationships/slideLayout" Target="../slideLayouts/slideLayout11.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21.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notesSlide" Target="../notesSlides/notesSlide20.xml"/><Relationship Id="rId1" Type="http://schemas.openxmlformats.org/officeDocument/2006/relationships/slideLayout" Target="../slideLayouts/slideLayout11.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2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22.xml"/><Relationship Id="rId1" Type="http://schemas.openxmlformats.org/officeDocument/2006/relationships/slideLayout" Target="../slideLayouts/slideLayout11.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3.xml"/><Relationship Id="rId1" Type="http://schemas.openxmlformats.org/officeDocument/2006/relationships/slideLayout" Target="../slideLayouts/slideLayout11.xml"/><Relationship Id="rId4" Type="http://schemas.openxmlformats.org/officeDocument/2006/relationships/image" Target="../media/image5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3.xml"/><Relationship Id="rId1" Type="http://schemas.openxmlformats.org/officeDocument/2006/relationships/slideLayout" Target="../slideLayouts/slideLayout11.xml"/><Relationship Id="rId4" Type="http://schemas.openxmlformats.org/officeDocument/2006/relationships/image" Target="../media/image19.png"/></Relationships>
</file>

<file path=ppt/slides/_rels/slide5.xml.rels><?xml version="1.0" encoding="UTF-8" standalone="yes"?>
<Relationships xmlns="http://schemas.openxmlformats.org/package/2006/relationships"><Relationship Id="rId3" Type="http://schemas.openxmlformats.org/officeDocument/2006/relationships/hyperlink" Target="https://nbviewer.org/github/harpkang/CIND820_CAPSTONE/blob/main/Code/kang_harpreet_code_cind820.ipynb#Classification" TargetMode="External"/><Relationship Id="rId2" Type="http://schemas.openxmlformats.org/officeDocument/2006/relationships/notesSlide" Target="../notesSlides/notesSlide4.xml"/><Relationship Id="rId1" Type="http://schemas.openxmlformats.org/officeDocument/2006/relationships/slideLayout" Target="../slideLayouts/slideLayout11.xml"/><Relationship Id="rId5" Type="http://schemas.openxmlformats.org/officeDocument/2006/relationships/hyperlink" Target="https://nbviewer.org/github/harpkang/CIND820_CAPSTONE/blob/main/Code/kang_harpreet_code_cind820.ipynb#Non-Linear-Regression" TargetMode="External"/><Relationship Id="rId4" Type="http://schemas.openxmlformats.org/officeDocument/2006/relationships/hyperlink" Target="https://nbviewer.org/github/harpkang/CIND820_CAPSTONE/blob/main/Code/kang_harpreet_code_cind820.ipynb#Apriori-Algorithm" TargetMode="External"/></Relationships>
</file>

<file path=ppt/slides/_rels/slide6.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5.xml"/><Relationship Id="rId1" Type="http://schemas.openxmlformats.org/officeDocument/2006/relationships/slideLayout" Target="../slideLayouts/slideLayout11.xml"/><Relationship Id="rId6" Type="http://schemas.openxmlformats.org/officeDocument/2006/relationships/diagramColors" Target="../diagrams/colors2.xml"/><Relationship Id="rId11" Type="http://schemas.openxmlformats.org/officeDocument/2006/relationships/image" Target="../media/image23.png"/><Relationship Id="rId5" Type="http://schemas.openxmlformats.org/officeDocument/2006/relationships/diagramQuickStyle" Target="../diagrams/quickStyle2.xml"/><Relationship Id="rId10" Type="http://schemas.openxmlformats.org/officeDocument/2006/relationships/image" Target="../media/image22.png"/><Relationship Id="rId4" Type="http://schemas.openxmlformats.org/officeDocument/2006/relationships/diagramLayout" Target="../diagrams/layout2.xml"/><Relationship Id="rId9" Type="http://schemas.openxmlformats.org/officeDocument/2006/relationships/image" Target="../media/image21.png"/></Relationships>
</file>

<file path=ppt/slides/_rels/slide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24.xml"/></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11.xml"/><Relationship Id="rId4" Type="http://schemas.openxmlformats.org/officeDocument/2006/relationships/image" Target="../media/image26.png"/></Relationships>
</file>

<file path=ppt/slides/_rels/slide9.xml.rels><?xml version="1.0" encoding="UTF-8" standalone="yes"?>
<Relationships xmlns="http://schemas.openxmlformats.org/package/2006/relationships"><Relationship Id="rId8" Type="http://schemas.openxmlformats.org/officeDocument/2006/relationships/diagramData" Target="../diagrams/data4.xml"/><Relationship Id="rId3" Type="http://schemas.openxmlformats.org/officeDocument/2006/relationships/diagramData" Target="../diagrams/data3.xml"/><Relationship Id="rId7" Type="http://schemas.microsoft.com/office/2007/relationships/diagramDrawing" Target="../diagrams/drawing3.xml"/><Relationship Id="rId12" Type="http://schemas.microsoft.com/office/2007/relationships/diagramDrawing" Target="../diagrams/drawing4.xml"/><Relationship Id="rId2" Type="http://schemas.openxmlformats.org/officeDocument/2006/relationships/notesSlide" Target="../notesSlides/notesSlide8.xml"/><Relationship Id="rId1" Type="http://schemas.openxmlformats.org/officeDocument/2006/relationships/slideLayout" Target="../slideLayouts/slideLayout11.xml"/><Relationship Id="rId6" Type="http://schemas.openxmlformats.org/officeDocument/2006/relationships/diagramColors" Target="../diagrams/colors3.xml"/><Relationship Id="rId11" Type="http://schemas.openxmlformats.org/officeDocument/2006/relationships/diagramColors" Target="../diagrams/colors4.xml"/><Relationship Id="rId5" Type="http://schemas.openxmlformats.org/officeDocument/2006/relationships/diagramQuickStyle" Target="../diagrams/quickStyle3.xml"/><Relationship Id="rId10" Type="http://schemas.openxmlformats.org/officeDocument/2006/relationships/diagramQuickStyle" Target="../diagrams/quickStyle4.xml"/><Relationship Id="rId4" Type="http://schemas.openxmlformats.org/officeDocument/2006/relationships/diagramLayout" Target="../diagrams/layout3.xml"/><Relationship Id="rId9" Type="http://schemas.openxmlformats.org/officeDocument/2006/relationships/diagramLayout" Target="../diagrams/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CA" sz="1800" b="1" dirty="0">
                <a:effectLst/>
                <a:latin typeface="Times New Roman" panose="02020603050405020304" pitchFamily="18" charset="0"/>
                <a:ea typeface="Times New Roman" panose="02020603050405020304" pitchFamily="18" charset="0"/>
              </a:rPr>
              <a:t>Predicting the Hourly Wage of Full-Time Employees in Canada</a:t>
            </a:r>
            <a:br>
              <a:rPr lang="en-CA" sz="1800" dirty="0">
                <a:effectLst/>
                <a:latin typeface="Times New Roman" panose="02020603050405020304" pitchFamily="18" charset="0"/>
                <a:ea typeface="Times New Roman" panose="02020603050405020304" pitchFamily="18" charset="0"/>
              </a:rPr>
            </a:br>
            <a:endParaRPr lang="en-US" dirty="0"/>
          </a:p>
        </p:txBody>
      </p:sp>
      <p:sp>
        <p:nvSpPr>
          <p:cNvPr id="3" name="Subtitle 2"/>
          <p:cNvSpPr>
            <a:spLocks noGrp="1"/>
          </p:cNvSpPr>
          <p:nvPr>
            <p:ph type="subTitle" idx="1"/>
          </p:nvPr>
        </p:nvSpPr>
        <p:spPr>
          <a:xfrm>
            <a:off x="379002" y="2841695"/>
            <a:ext cx="3140712" cy="1072335"/>
          </a:xfrm>
        </p:spPr>
        <p:txBody>
          <a:bodyPr/>
          <a:lstStyle/>
          <a:p>
            <a:r>
              <a:rPr lang="en-US" dirty="0"/>
              <a:t>Harpreet Kang</a:t>
            </a:r>
          </a:p>
          <a:p>
            <a:r>
              <a:rPr lang="en-CA" sz="1800" kern="0" dirty="0">
                <a:effectLst/>
                <a:latin typeface="Times New Roman" panose="02020603050405020304" pitchFamily="18" charset="0"/>
                <a:ea typeface="Times New Roman" panose="02020603050405020304" pitchFamily="18" charset="0"/>
              </a:rPr>
              <a:t>Student ID: 500127314</a:t>
            </a:r>
            <a:r>
              <a:rPr lang="en-CA" dirty="0">
                <a:effectLst/>
              </a:rPr>
              <a:t> </a:t>
            </a:r>
            <a:endParaRPr lang="en-US" dirty="0"/>
          </a:p>
        </p:txBody>
      </p:sp>
      <p:sp>
        <p:nvSpPr>
          <p:cNvPr id="5" name="TextBox 4">
            <a:extLst>
              <a:ext uri="{FF2B5EF4-FFF2-40B4-BE49-F238E27FC236}">
                <a16:creationId xmlns:a16="http://schemas.microsoft.com/office/drawing/2014/main" id="{F5D7B89E-675E-4891-741F-C795E72D79BD}"/>
              </a:ext>
            </a:extLst>
          </p:cNvPr>
          <p:cNvSpPr txBox="1"/>
          <p:nvPr/>
        </p:nvSpPr>
        <p:spPr>
          <a:xfrm>
            <a:off x="379002" y="5060372"/>
            <a:ext cx="3692036" cy="430887"/>
          </a:xfrm>
          <a:prstGeom prst="rect">
            <a:avLst/>
          </a:prstGeom>
          <a:noFill/>
        </p:spPr>
        <p:txBody>
          <a:bodyPr wrap="none" rtlCol="0">
            <a:spAutoFit/>
          </a:bodyPr>
          <a:lstStyle/>
          <a:p>
            <a:r>
              <a:rPr lang="en-CA" sz="1000" kern="0" dirty="0">
                <a:latin typeface="Times New Roman" panose="02020603050405020304" pitchFamily="18" charset="0"/>
                <a:ea typeface="Times New Roman" panose="02020603050405020304" pitchFamily="18" charset="0"/>
              </a:rPr>
              <a:t>Git Hub Link: https://</a:t>
            </a:r>
            <a:r>
              <a:rPr lang="en-CA" sz="1000" kern="0" dirty="0" err="1">
                <a:latin typeface="Times New Roman" panose="02020603050405020304" pitchFamily="18" charset="0"/>
                <a:ea typeface="Times New Roman" panose="02020603050405020304" pitchFamily="18" charset="0"/>
              </a:rPr>
              <a:t>github.com</a:t>
            </a:r>
            <a:r>
              <a:rPr lang="en-CA" sz="1000" kern="0" dirty="0">
                <a:latin typeface="Times New Roman" panose="02020603050405020304" pitchFamily="18" charset="0"/>
                <a:ea typeface="Times New Roman" panose="02020603050405020304" pitchFamily="18" charset="0"/>
              </a:rPr>
              <a:t>/</a:t>
            </a:r>
            <a:r>
              <a:rPr lang="en-CA" sz="1000" kern="0" dirty="0" err="1">
                <a:latin typeface="Times New Roman" panose="02020603050405020304" pitchFamily="18" charset="0"/>
                <a:ea typeface="Times New Roman" panose="02020603050405020304" pitchFamily="18" charset="0"/>
              </a:rPr>
              <a:t>harpkang</a:t>
            </a:r>
            <a:r>
              <a:rPr lang="en-CA" sz="1000" kern="0" dirty="0">
                <a:latin typeface="Times New Roman" panose="02020603050405020304" pitchFamily="18" charset="0"/>
                <a:ea typeface="Times New Roman" panose="02020603050405020304" pitchFamily="18" charset="0"/>
              </a:rPr>
              <a:t>/CIND820_CAPSTONE</a:t>
            </a:r>
            <a:r>
              <a:rPr lang="en-CA" sz="1000" dirty="0"/>
              <a:t> </a:t>
            </a:r>
            <a:endParaRPr lang="en-US" sz="1000" dirty="0"/>
          </a:p>
          <a:p>
            <a:endParaRPr lang="en-US" sz="1200" dirty="0"/>
          </a:p>
        </p:txBody>
      </p:sp>
    </p:spTree>
    <p:extLst>
      <p:ext uri="{BB962C8B-B14F-4D97-AF65-F5344CB8AC3E}">
        <p14:creationId xmlns:p14="http://schemas.microsoft.com/office/powerpoint/2010/main" val="769146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19"/>
          <p:cNvSpPr txBox="1">
            <a:spLocks noGrp="1"/>
          </p:cNvSpPr>
          <p:nvPr>
            <p:ph type="title"/>
          </p:nvPr>
        </p:nvSpPr>
        <p:spPr>
          <a:xfrm>
            <a:off x="457200" y="274638"/>
            <a:ext cx="8229600" cy="11430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US" u="sng" dirty="0"/>
              <a:t>Correlation Matrix</a:t>
            </a:r>
            <a:endParaRPr u="sng" dirty="0"/>
          </a:p>
        </p:txBody>
      </p:sp>
      <p:pic>
        <p:nvPicPr>
          <p:cNvPr id="2" name="Picture 1" descr="A diagram of a number of men and women&#10;&#10;Description automatically generated with medium confidence">
            <a:extLst>
              <a:ext uri="{FF2B5EF4-FFF2-40B4-BE49-F238E27FC236}">
                <a16:creationId xmlns:a16="http://schemas.microsoft.com/office/drawing/2014/main" id="{FA4F640B-C509-4BEE-2199-DB93F45C1E06}"/>
              </a:ext>
            </a:extLst>
          </p:cNvPr>
          <p:cNvPicPr>
            <a:picLocks noChangeAspect="1"/>
          </p:cNvPicPr>
          <p:nvPr/>
        </p:nvPicPr>
        <p:blipFill>
          <a:blip r:embed="rId3"/>
          <a:stretch>
            <a:fillRect/>
          </a:stretch>
        </p:blipFill>
        <p:spPr>
          <a:xfrm>
            <a:off x="1547058" y="1057028"/>
            <a:ext cx="6049884" cy="4942811"/>
          </a:xfrm>
          <a:prstGeom prst="rect">
            <a:avLst/>
          </a:prstGeom>
        </p:spPr>
      </p:pic>
    </p:spTree>
    <p:extLst>
      <p:ext uri="{BB962C8B-B14F-4D97-AF65-F5344CB8AC3E}">
        <p14:creationId xmlns:p14="http://schemas.microsoft.com/office/powerpoint/2010/main" val="3089398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19"/>
          <p:cNvSpPr txBox="1">
            <a:spLocks noGrp="1"/>
          </p:cNvSpPr>
          <p:nvPr>
            <p:ph type="title"/>
          </p:nvPr>
        </p:nvSpPr>
        <p:spPr>
          <a:xfrm>
            <a:off x="457200" y="274638"/>
            <a:ext cx="8229600" cy="11430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US" u="sng" dirty="0"/>
              <a:t>Correlation Analysis</a:t>
            </a:r>
            <a:endParaRPr u="sng" dirty="0"/>
          </a:p>
        </p:txBody>
      </p:sp>
      <p:pic>
        <p:nvPicPr>
          <p:cNvPr id="3" name="Picture 2">
            <a:extLst>
              <a:ext uri="{FF2B5EF4-FFF2-40B4-BE49-F238E27FC236}">
                <a16:creationId xmlns:a16="http://schemas.microsoft.com/office/drawing/2014/main" id="{CCC9D215-3480-4BDF-FF3E-0EBD2CFB510F}"/>
              </a:ext>
            </a:extLst>
          </p:cNvPr>
          <p:cNvPicPr>
            <a:picLocks noChangeAspect="1"/>
          </p:cNvPicPr>
          <p:nvPr/>
        </p:nvPicPr>
        <p:blipFill>
          <a:blip r:embed="rId3"/>
          <a:stretch>
            <a:fillRect/>
          </a:stretch>
        </p:blipFill>
        <p:spPr>
          <a:xfrm>
            <a:off x="685800" y="1675892"/>
            <a:ext cx="7772400" cy="3506216"/>
          </a:xfrm>
          <a:prstGeom prst="rect">
            <a:avLst/>
          </a:prstGeom>
        </p:spPr>
      </p:pic>
    </p:spTree>
    <p:extLst>
      <p:ext uri="{BB962C8B-B14F-4D97-AF65-F5344CB8AC3E}">
        <p14:creationId xmlns:p14="http://schemas.microsoft.com/office/powerpoint/2010/main" val="18873768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19"/>
          <p:cNvSpPr txBox="1">
            <a:spLocks noGrp="1"/>
          </p:cNvSpPr>
          <p:nvPr>
            <p:ph type="title"/>
          </p:nvPr>
        </p:nvSpPr>
        <p:spPr>
          <a:xfrm>
            <a:off x="457200" y="274638"/>
            <a:ext cx="8229600" cy="11430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US" u="sng" dirty="0"/>
              <a:t>Selected Features</a:t>
            </a:r>
            <a:endParaRPr u="sng" dirty="0"/>
          </a:p>
        </p:txBody>
      </p:sp>
      <p:pic>
        <p:nvPicPr>
          <p:cNvPr id="3" name="Picture 2">
            <a:extLst>
              <a:ext uri="{FF2B5EF4-FFF2-40B4-BE49-F238E27FC236}">
                <a16:creationId xmlns:a16="http://schemas.microsoft.com/office/drawing/2014/main" id="{5BE5F887-8E13-E6EC-70DE-3724CD1B0FAC}"/>
              </a:ext>
            </a:extLst>
          </p:cNvPr>
          <p:cNvPicPr>
            <a:picLocks noChangeAspect="1"/>
          </p:cNvPicPr>
          <p:nvPr/>
        </p:nvPicPr>
        <p:blipFill>
          <a:blip r:embed="rId3"/>
          <a:stretch>
            <a:fillRect/>
          </a:stretch>
        </p:blipFill>
        <p:spPr>
          <a:xfrm>
            <a:off x="1612900" y="1263650"/>
            <a:ext cx="5918200" cy="4330700"/>
          </a:xfrm>
          <a:prstGeom prst="rect">
            <a:avLst/>
          </a:prstGeom>
        </p:spPr>
      </p:pic>
    </p:spTree>
    <p:extLst>
      <p:ext uri="{BB962C8B-B14F-4D97-AF65-F5344CB8AC3E}">
        <p14:creationId xmlns:p14="http://schemas.microsoft.com/office/powerpoint/2010/main" val="1562687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19"/>
          <p:cNvSpPr txBox="1">
            <a:spLocks noGrp="1"/>
          </p:cNvSpPr>
          <p:nvPr>
            <p:ph type="title"/>
          </p:nvPr>
        </p:nvSpPr>
        <p:spPr>
          <a:xfrm>
            <a:off x="457200" y="274638"/>
            <a:ext cx="8229600" cy="11430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US" u="sng" dirty="0"/>
              <a:t>Random Forest Feature Importance</a:t>
            </a:r>
            <a:endParaRPr u="sng" dirty="0"/>
          </a:p>
        </p:txBody>
      </p:sp>
      <p:pic>
        <p:nvPicPr>
          <p:cNvPr id="2" name="Picture 1" descr="A graph showing the number of companies&#10;&#10;Description automatically generated with medium confidence">
            <a:extLst>
              <a:ext uri="{FF2B5EF4-FFF2-40B4-BE49-F238E27FC236}">
                <a16:creationId xmlns:a16="http://schemas.microsoft.com/office/drawing/2014/main" id="{7412F900-174E-C6FE-0566-966A53583895}"/>
              </a:ext>
            </a:extLst>
          </p:cNvPr>
          <p:cNvPicPr>
            <a:picLocks noChangeAspect="1"/>
          </p:cNvPicPr>
          <p:nvPr/>
        </p:nvPicPr>
        <p:blipFill>
          <a:blip r:embed="rId3"/>
          <a:stretch>
            <a:fillRect/>
          </a:stretch>
        </p:blipFill>
        <p:spPr>
          <a:xfrm>
            <a:off x="0" y="1278979"/>
            <a:ext cx="9144000" cy="5579021"/>
          </a:xfrm>
          <a:prstGeom prst="rect">
            <a:avLst/>
          </a:prstGeom>
        </p:spPr>
      </p:pic>
    </p:spTree>
    <p:extLst>
      <p:ext uri="{BB962C8B-B14F-4D97-AF65-F5344CB8AC3E}">
        <p14:creationId xmlns:p14="http://schemas.microsoft.com/office/powerpoint/2010/main" val="42716086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65568" y="392415"/>
            <a:ext cx="8444818" cy="784875"/>
          </a:xfrm>
        </p:spPr>
        <p:txBody>
          <a:bodyPr/>
          <a:lstStyle/>
          <a:p>
            <a:pPr algn="ctr"/>
            <a:r>
              <a:rPr lang="en-US" dirty="0"/>
              <a:t>Normality</a:t>
            </a:r>
            <a:br>
              <a:rPr lang="en-US" dirty="0"/>
            </a:br>
            <a:endParaRPr lang="en-US" dirty="0"/>
          </a:p>
        </p:txBody>
      </p:sp>
      <p:sp>
        <p:nvSpPr>
          <p:cNvPr id="5" name="Date Placeholder 4">
            <a:extLst>
              <a:ext uri="{FF2B5EF4-FFF2-40B4-BE49-F238E27FC236}">
                <a16:creationId xmlns:a16="http://schemas.microsoft.com/office/drawing/2014/main" id="{F478559D-4DDB-4234-886B-03E165F05097}"/>
              </a:ext>
            </a:extLst>
          </p:cNvPr>
          <p:cNvSpPr>
            <a:spLocks noGrp="1"/>
          </p:cNvSpPr>
          <p:nvPr>
            <p:ph type="dt" sz="half" idx="2"/>
          </p:nvPr>
        </p:nvSpPr>
        <p:spPr/>
        <p:txBody>
          <a:bodyPr/>
          <a:lstStyle/>
          <a:p>
            <a:fld id="{A3ACDF52-14E7-4286-98CD-76F8E6E09C95}" type="datetime4">
              <a:rPr lang="en-US" smtClean="0"/>
              <a:t>July 21, 2024</a:t>
            </a:fld>
            <a:r>
              <a:rPr lang="en-CA"/>
              <a:t>     |</a:t>
            </a:r>
            <a:endParaRPr lang="en-US" dirty="0"/>
          </a:p>
        </p:txBody>
      </p:sp>
      <p:sp>
        <p:nvSpPr>
          <p:cNvPr id="6" name="Slide Number Placeholder 5">
            <a:extLst>
              <a:ext uri="{FF2B5EF4-FFF2-40B4-BE49-F238E27FC236}">
                <a16:creationId xmlns:a16="http://schemas.microsoft.com/office/drawing/2014/main" id="{EA3D1842-DDD9-4B5A-89E7-C1E053E11DAE}"/>
              </a:ext>
            </a:extLst>
          </p:cNvPr>
          <p:cNvSpPr>
            <a:spLocks noGrp="1"/>
          </p:cNvSpPr>
          <p:nvPr>
            <p:ph type="sldNum" sz="quarter" idx="4"/>
          </p:nvPr>
        </p:nvSpPr>
        <p:spPr/>
        <p:txBody>
          <a:bodyPr/>
          <a:lstStyle/>
          <a:p>
            <a:fld id="{E9E0D846-2D6A-8643-B2BF-83884A821236}" type="slidenum">
              <a:rPr lang="en-US" smtClean="0"/>
              <a:pPr/>
              <a:t>14</a:t>
            </a:fld>
            <a:endParaRPr lang="en-US" dirty="0"/>
          </a:p>
        </p:txBody>
      </p:sp>
      <p:pic>
        <p:nvPicPr>
          <p:cNvPr id="7" name="Picture 6" descr="A graph with blue bars&#10;&#10;Description automatically generated">
            <a:extLst>
              <a:ext uri="{FF2B5EF4-FFF2-40B4-BE49-F238E27FC236}">
                <a16:creationId xmlns:a16="http://schemas.microsoft.com/office/drawing/2014/main" id="{9B983B7C-488A-65A2-15D6-0DC52E38E1DE}"/>
              </a:ext>
            </a:extLst>
          </p:cNvPr>
          <p:cNvPicPr>
            <a:picLocks noChangeAspect="1"/>
          </p:cNvPicPr>
          <p:nvPr/>
        </p:nvPicPr>
        <p:blipFill>
          <a:blip r:embed="rId3"/>
          <a:stretch>
            <a:fillRect/>
          </a:stretch>
        </p:blipFill>
        <p:spPr>
          <a:xfrm>
            <a:off x="183304" y="1784016"/>
            <a:ext cx="8777391" cy="3046095"/>
          </a:xfrm>
          <a:prstGeom prst="rect">
            <a:avLst/>
          </a:prstGeom>
        </p:spPr>
      </p:pic>
    </p:spTree>
    <p:extLst>
      <p:ext uri="{BB962C8B-B14F-4D97-AF65-F5344CB8AC3E}">
        <p14:creationId xmlns:p14="http://schemas.microsoft.com/office/powerpoint/2010/main" val="18352265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65568" y="392415"/>
            <a:ext cx="8444818" cy="784875"/>
          </a:xfrm>
        </p:spPr>
        <p:txBody>
          <a:bodyPr/>
          <a:lstStyle/>
          <a:p>
            <a:pPr algn="ctr"/>
            <a:r>
              <a:rPr lang="en-US" dirty="0"/>
              <a:t>Assumptions of Linear Regression</a:t>
            </a:r>
            <a:br>
              <a:rPr lang="en-US" dirty="0"/>
            </a:br>
            <a:endParaRPr lang="en-US" dirty="0"/>
          </a:p>
        </p:txBody>
      </p:sp>
      <p:sp>
        <p:nvSpPr>
          <p:cNvPr id="5" name="Date Placeholder 4">
            <a:extLst>
              <a:ext uri="{FF2B5EF4-FFF2-40B4-BE49-F238E27FC236}">
                <a16:creationId xmlns:a16="http://schemas.microsoft.com/office/drawing/2014/main" id="{F478559D-4DDB-4234-886B-03E165F05097}"/>
              </a:ext>
            </a:extLst>
          </p:cNvPr>
          <p:cNvSpPr>
            <a:spLocks noGrp="1"/>
          </p:cNvSpPr>
          <p:nvPr>
            <p:ph type="dt" sz="half" idx="2"/>
          </p:nvPr>
        </p:nvSpPr>
        <p:spPr/>
        <p:txBody>
          <a:bodyPr/>
          <a:lstStyle/>
          <a:p>
            <a:fld id="{A3ACDF52-14E7-4286-98CD-76F8E6E09C95}" type="datetime4">
              <a:rPr lang="en-US" smtClean="0"/>
              <a:t>July 21, 2024</a:t>
            </a:fld>
            <a:r>
              <a:rPr lang="en-CA"/>
              <a:t>     |</a:t>
            </a:r>
            <a:endParaRPr lang="en-US" dirty="0"/>
          </a:p>
        </p:txBody>
      </p:sp>
      <p:sp>
        <p:nvSpPr>
          <p:cNvPr id="6" name="Slide Number Placeholder 5">
            <a:extLst>
              <a:ext uri="{FF2B5EF4-FFF2-40B4-BE49-F238E27FC236}">
                <a16:creationId xmlns:a16="http://schemas.microsoft.com/office/drawing/2014/main" id="{EA3D1842-DDD9-4B5A-89E7-C1E053E11DAE}"/>
              </a:ext>
            </a:extLst>
          </p:cNvPr>
          <p:cNvSpPr>
            <a:spLocks noGrp="1"/>
          </p:cNvSpPr>
          <p:nvPr>
            <p:ph type="sldNum" sz="quarter" idx="4"/>
          </p:nvPr>
        </p:nvSpPr>
        <p:spPr/>
        <p:txBody>
          <a:bodyPr/>
          <a:lstStyle/>
          <a:p>
            <a:fld id="{E9E0D846-2D6A-8643-B2BF-83884A821236}" type="slidenum">
              <a:rPr lang="en-US" smtClean="0"/>
              <a:pPr/>
              <a:t>15</a:t>
            </a:fld>
            <a:endParaRPr lang="en-US" dirty="0"/>
          </a:p>
        </p:txBody>
      </p:sp>
      <p:pic>
        <p:nvPicPr>
          <p:cNvPr id="2" name="Picture 1" descr="A comparison of a graph&#10;&#10;Description automatically generated">
            <a:extLst>
              <a:ext uri="{FF2B5EF4-FFF2-40B4-BE49-F238E27FC236}">
                <a16:creationId xmlns:a16="http://schemas.microsoft.com/office/drawing/2014/main" id="{ECAB6AEA-21EC-0066-FB86-9E702B8B44CE}"/>
              </a:ext>
            </a:extLst>
          </p:cNvPr>
          <p:cNvPicPr>
            <a:picLocks noChangeAspect="1"/>
          </p:cNvPicPr>
          <p:nvPr/>
        </p:nvPicPr>
        <p:blipFill>
          <a:blip r:embed="rId3"/>
          <a:stretch>
            <a:fillRect/>
          </a:stretch>
        </p:blipFill>
        <p:spPr>
          <a:xfrm>
            <a:off x="548637" y="784850"/>
            <a:ext cx="8347383" cy="2354579"/>
          </a:xfrm>
          <a:prstGeom prst="rect">
            <a:avLst/>
          </a:prstGeom>
        </p:spPr>
      </p:pic>
      <p:pic>
        <p:nvPicPr>
          <p:cNvPr id="4" name="Picture 3" descr="A group of blue dots&#10;&#10;Description automatically generated with medium confidence">
            <a:extLst>
              <a:ext uri="{FF2B5EF4-FFF2-40B4-BE49-F238E27FC236}">
                <a16:creationId xmlns:a16="http://schemas.microsoft.com/office/drawing/2014/main" id="{83D38169-BC12-8DCA-4650-57A9FA0CF0AE}"/>
              </a:ext>
            </a:extLst>
          </p:cNvPr>
          <p:cNvPicPr>
            <a:picLocks noChangeAspect="1"/>
          </p:cNvPicPr>
          <p:nvPr/>
        </p:nvPicPr>
        <p:blipFill>
          <a:blip r:embed="rId4"/>
          <a:stretch>
            <a:fillRect/>
          </a:stretch>
        </p:blipFill>
        <p:spPr>
          <a:xfrm>
            <a:off x="685798" y="3224155"/>
            <a:ext cx="8210222" cy="2846386"/>
          </a:xfrm>
          <a:prstGeom prst="rect">
            <a:avLst/>
          </a:prstGeom>
        </p:spPr>
      </p:pic>
    </p:spTree>
    <p:extLst>
      <p:ext uri="{BB962C8B-B14F-4D97-AF65-F5344CB8AC3E}">
        <p14:creationId xmlns:p14="http://schemas.microsoft.com/office/powerpoint/2010/main" val="26590805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ctr"/>
            <a:r>
              <a:rPr lang="en-US" dirty="0"/>
              <a:t>Outliers</a:t>
            </a:r>
          </a:p>
        </p:txBody>
      </p:sp>
      <p:sp>
        <p:nvSpPr>
          <p:cNvPr id="5" name="Date Placeholder 4">
            <a:extLst>
              <a:ext uri="{FF2B5EF4-FFF2-40B4-BE49-F238E27FC236}">
                <a16:creationId xmlns:a16="http://schemas.microsoft.com/office/drawing/2014/main" id="{DCD4900F-7217-42A9-AC14-57054DC88CE3}"/>
              </a:ext>
            </a:extLst>
          </p:cNvPr>
          <p:cNvSpPr>
            <a:spLocks noGrp="1"/>
          </p:cNvSpPr>
          <p:nvPr>
            <p:ph type="dt" sz="half" idx="2"/>
          </p:nvPr>
        </p:nvSpPr>
        <p:spPr/>
        <p:txBody>
          <a:bodyPr/>
          <a:lstStyle/>
          <a:p>
            <a:fld id="{BCBA42CB-E389-4338-A8B7-EE0CBAE9CA56}" type="datetime4">
              <a:rPr lang="en-US" smtClean="0"/>
              <a:t>July 21, 2024</a:t>
            </a:fld>
            <a:r>
              <a:rPr lang="en-CA"/>
              <a:t>     |</a:t>
            </a:r>
            <a:endParaRPr lang="en-US" dirty="0"/>
          </a:p>
        </p:txBody>
      </p:sp>
      <p:sp>
        <p:nvSpPr>
          <p:cNvPr id="6" name="Slide Number Placeholder 5">
            <a:extLst>
              <a:ext uri="{FF2B5EF4-FFF2-40B4-BE49-F238E27FC236}">
                <a16:creationId xmlns:a16="http://schemas.microsoft.com/office/drawing/2014/main" id="{EF839B10-0EF9-4E3C-AE59-87BD522AC106}"/>
              </a:ext>
            </a:extLst>
          </p:cNvPr>
          <p:cNvSpPr>
            <a:spLocks noGrp="1"/>
          </p:cNvSpPr>
          <p:nvPr>
            <p:ph type="sldNum" sz="quarter" idx="4"/>
          </p:nvPr>
        </p:nvSpPr>
        <p:spPr/>
        <p:txBody>
          <a:bodyPr/>
          <a:lstStyle/>
          <a:p>
            <a:fld id="{E9E0D846-2D6A-8643-B2BF-83884A821236}" type="slidenum">
              <a:rPr lang="en-US" smtClean="0"/>
              <a:pPr/>
              <a:t>16</a:t>
            </a:fld>
            <a:endParaRPr lang="en-US" dirty="0"/>
          </a:p>
        </p:txBody>
      </p:sp>
      <p:pic>
        <p:nvPicPr>
          <p:cNvPr id="7" name="Picture 6" descr="A graph of a line with numbers and a line&#10;&#10;Description automatically generated with medium confidence">
            <a:extLst>
              <a:ext uri="{FF2B5EF4-FFF2-40B4-BE49-F238E27FC236}">
                <a16:creationId xmlns:a16="http://schemas.microsoft.com/office/drawing/2014/main" id="{AC46B105-13BB-C67B-F8C0-13B7B6E5A9A4}"/>
              </a:ext>
            </a:extLst>
          </p:cNvPr>
          <p:cNvPicPr>
            <a:picLocks noChangeAspect="1"/>
          </p:cNvPicPr>
          <p:nvPr/>
        </p:nvPicPr>
        <p:blipFill>
          <a:blip r:embed="rId3"/>
          <a:stretch>
            <a:fillRect/>
          </a:stretch>
        </p:blipFill>
        <p:spPr>
          <a:xfrm>
            <a:off x="138720" y="1645920"/>
            <a:ext cx="9005280" cy="3122023"/>
          </a:xfrm>
          <a:prstGeom prst="rect">
            <a:avLst/>
          </a:prstGeom>
        </p:spPr>
      </p:pic>
    </p:spTree>
    <p:extLst>
      <p:ext uri="{BB962C8B-B14F-4D97-AF65-F5344CB8AC3E}">
        <p14:creationId xmlns:p14="http://schemas.microsoft.com/office/powerpoint/2010/main" val="27179665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ctr"/>
            <a:r>
              <a:rPr lang="en-US" dirty="0"/>
              <a:t>Outliers</a:t>
            </a:r>
          </a:p>
        </p:txBody>
      </p:sp>
      <p:sp>
        <p:nvSpPr>
          <p:cNvPr id="5" name="Date Placeholder 4">
            <a:extLst>
              <a:ext uri="{FF2B5EF4-FFF2-40B4-BE49-F238E27FC236}">
                <a16:creationId xmlns:a16="http://schemas.microsoft.com/office/drawing/2014/main" id="{DCD4900F-7217-42A9-AC14-57054DC88CE3}"/>
              </a:ext>
            </a:extLst>
          </p:cNvPr>
          <p:cNvSpPr>
            <a:spLocks noGrp="1"/>
          </p:cNvSpPr>
          <p:nvPr>
            <p:ph type="dt" sz="half" idx="2"/>
          </p:nvPr>
        </p:nvSpPr>
        <p:spPr/>
        <p:txBody>
          <a:bodyPr/>
          <a:lstStyle/>
          <a:p>
            <a:fld id="{BCBA42CB-E389-4338-A8B7-EE0CBAE9CA56}" type="datetime4">
              <a:rPr lang="en-US" smtClean="0"/>
              <a:t>July 22, 2024</a:t>
            </a:fld>
            <a:r>
              <a:rPr lang="en-CA"/>
              <a:t>     |</a:t>
            </a:r>
            <a:endParaRPr lang="en-US" dirty="0"/>
          </a:p>
        </p:txBody>
      </p:sp>
      <p:sp>
        <p:nvSpPr>
          <p:cNvPr id="6" name="Slide Number Placeholder 5">
            <a:extLst>
              <a:ext uri="{FF2B5EF4-FFF2-40B4-BE49-F238E27FC236}">
                <a16:creationId xmlns:a16="http://schemas.microsoft.com/office/drawing/2014/main" id="{EF839B10-0EF9-4E3C-AE59-87BD522AC106}"/>
              </a:ext>
            </a:extLst>
          </p:cNvPr>
          <p:cNvSpPr>
            <a:spLocks noGrp="1"/>
          </p:cNvSpPr>
          <p:nvPr>
            <p:ph type="sldNum" sz="quarter" idx="4"/>
          </p:nvPr>
        </p:nvSpPr>
        <p:spPr/>
        <p:txBody>
          <a:bodyPr/>
          <a:lstStyle/>
          <a:p>
            <a:fld id="{E9E0D846-2D6A-8643-B2BF-83884A821236}" type="slidenum">
              <a:rPr lang="en-US" smtClean="0"/>
              <a:pPr/>
              <a:t>17</a:t>
            </a:fld>
            <a:endParaRPr lang="en-US" dirty="0"/>
          </a:p>
        </p:txBody>
      </p:sp>
      <p:pic>
        <p:nvPicPr>
          <p:cNvPr id="2" name="Picture 1">
            <a:extLst>
              <a:ext uri="{FF2B5EF4-FFF2-40B4-BE49-F238E27FC236}">
                <a16:creationId xmlns:a16="http://schemas.microsoft.com/office/drawing/2014/main" id="{B776CFE3-E4E4-1CD6-966B-DFA5F6157E9A}"/>
              </a:ext>
            </a:extLst>
          </p:cNvPr>
          <p:cNvPicPr>
            <a:picLocks noChangeAspect="1"/>
          </p:cNvPicPr>
          <p:nvPr/>
        </p:nvPicPr>
        <p:blipFill>
          <a:blip r:embed="rId3"/>
          <a:stretch>
            <a:fillRect/>
          </a:stretch>
        </p:blipFill>
        <p:spPr>
          <a:xfrm>
            <a:off x="703792" y="1462263"/>
            <a:ext cx="7772400" cy="3529773"/>
          </a:xfrm>
          <a:prstGeom prst="rect">
            <a:avLst/>
          </a:prstGeom>
        </p:spPr>
      </p:pic>
    </p:spTree>
    <p:extLst>
      <p:ext uri="{BB962C8B-B14F-4D97-AF65-F5344CB8AC3E}">
        <p14:creationId xmlns:p14="http://schemas.microsoft.com/office/powerpoint/2010/main" val="23967027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2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r>
              <a:rPr lang="en-US" u="sng" dirty="0"/>
              <a:t>Other Processes Used</a:t>
            </a:r>
            <a:endParaRPr u="sng" dirty="0"/>
          </a:p>
        </p:txBody>
      </p:sp>
      <p:sp>
        <p:nvSpPr>
          <p:cNvPr id="4" name="TextBox 3">
            <a:extLst>
              <a:ext uri="{FF2B5EF4-FFF2-40B4-BE49-F238E27FC236}">
                <a16:creationId xmlns:a16="http://schemas.microsoft.com/office/drawing/2014/main" id="{B51D58A1-4E23-7547-C3DB-5B757C8FC07B}"/>
              </a:ext>
            </a:extLst>
          </p:cNvPr>
          <p:cNvSpPr txBox="1"/>
          <p:nvPr/>
        </p:nvSpPr>
        <p:spPr>
          <a:xfrm>
            <a:off x="894805" y="1417638"/>
            <a:ext cx="7354389" cy="2031325"/>
          </a:xfrm>
          <a:prstGeom prst="rect">
            <a:avLst/>
          </a:prstGeom>
          <a:noFill/>
        </p:spPr>
        <p:txBody>
          <a:bodyPr wrap="square" rtlCol="0">
            <a:spAutoFit/>
          </a:bodyPr>
          <a:lstStyle/>
          <a:p>
            <a:pPr marL="285750" indent="-285750">
              <a:buFont typeface="Arial" panose="020B0604020202020204" pitchFamily="34" charset="0"/>
              <a:buChar char="•"/>
            </a:pPr>
            <a:r>
              <a:rPr lang="en-US" dirty="0"/>
              <a:t>K Fold Cross Validation (5 Folds)</a:t>
            </a:r>
          </a:p>
          <a:p>
            <a:pPr marL="285750" indent="-285750">
              <a:buFont typeface="Arial" panose="020B0604020202020204" pitchFamily="34" charset="0"/>
              <a:buChar char="•"/>
            </a:pPr>
            <a:r>
              <a:rPr lang="en-US" dirty="0"/>
              <a:t>Column Transformer</a:t>
            </a:r>
          </a:p>
          <a:p>
            <a:pPr marL="285750" indent="-285750">
              <a:buFont typeface="Arial" panose="020B0604020202020204" pitchFamily="34" charset="0"/>
              <a:buChar char="•"/>
            </a:pPr>
            <a:r>
              <a:rPr lang="en-US" dirty="0" err="1"/>
              <a:t>MinMaxScaler</a:t>
            </a:r>
            <a:endParaRPr lang="en-US" dirty="0"/>
          </a:p>
          <a:p>
            <a:pPr marL="285750" indent="-285750">
              <a:buFont typeface="Arial" panose="020B0604020202020204" pitchFamily="34" charset="0"/>
              <a:buChar char="•"/>
            </a:pPr>
            <a:r>
              <a:rPr lang="en-US" dirty="0" err="1"/>
              <a:t>HotOnesEncoder</a:t>
            </a:r>
            <a:endParaRPr lang="en-US" dirty="0"/>
          </a:p>
          <a:p>
            <a:pPr marL="285750" indent="-285750">
              <a:buFont typeface="Arial" panose="020B0604020202020204" pitchFamily="34" charset="0"/>
              <a:buChar char="•"/>
            </a:pPr>
            <a:r>
              <a:rPr lang="en-US" dirty="0"/>
              <a:t>Pipelines</a:t>
            </a:r>
          </a:p>
          <a:p>
            <a:pPr marL="285750" indent="-285750">
              <a:buFont typeface="Arial" panose="020B0604020202020204" pitchFamily="34" charset="0"/>
              <a:buChar char="•"/>
            </a:pPr>
            <a:r>
              <a:rPr lang="en-US" dirty="0"/>
              <a:t>Randomized Grid Search (5 Iterations)</a:t>
            </a:r>
          </a:p>
          <a:p>
            <a:endParaRPr lang="en-US" dirty="0"/>
          </a:p>
        </p:txBody>
      </p:sp>
      <p:pic>
        <p:nvPicPr>
          <p:cNvPr id="4098" name="Picture 2" descr="Hyperparameter Tuning Using Randomized Search">
            <a:extLst>
              <a:ext uri="{FF2B5EF4-FFF2-40B4-BE49-F238E27FC236}">
                <a16:creationId xmlns:a16="http://schemas.microsoft.com/office/drawing/2014/main" id="{EB442C07-C6E2-5ABD-ECBD-E01B756666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38738" y="4192504"/>
            <a:ext cx="3288796" cy="266549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6" name="Google Shape;196;p25"/>
          <p:cNvSpPr txBox="1">
            <a:spLocks noGrp="1"/>
          </p:cNvSpPr>
          <p:nvPr>
            <p:ph type="title"/>
          </p:nvPr>
        </p:nvSpPr>
        <p:spPr>
          <a:xfrm>
            <a:off x="457200" y="1147388"/>
            <a:ext cx="8229600" cy="11430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US" b="1" dirty="0">
                <a:solidFill>
                  <a:srgbClr val="FF0000"/>
                </a:solidFill>
              </a:rPr>
              <a:t>MODELING</a:t>
            </a:r>
            <a:endParaRPr b="1" dirty="0">
              <a:solidFill>
                <a:srgbClr val="FF0000"/>
              </a:solidFill>
            </a:endParaRPr>
          </a:p>
        </p:txBody>
      </p:sp>
      <p:pic>
        <p:nvPicPr>
          <p:cNvPr id="3074" name="Picture 2" descr="Predictive Analytics Icon - Free PNG &amp; SVG 1333669 - Noun Project">
            <a:extLst>
              <a:ext uri="{FF2B5EF4-FFF2-40B4-BE49-F238E27FC236}">
                <a16:creationId xmlns:a16="http://schemas.microsoft.com/office/drawing/2014/main" id="{E77C2A55-15D0-3A78-D2E3-A860A3FA4F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43250" y="2722404"/>
            <a:ext cx="2857500" cy="28575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Work Flow</a:t>
            </a:r>
          </a:p>
        </p:txBody>
      </p:sp>
      <p:sp>
        <p:nvSpPr>
          <p:cNvPr id="4" name="Date Placeholder 3">
            <a:extLst>
              <a:ext uri="{FF2B5EF4-FFF2-40B4-BE49-F238E27FC236}">
                <a16:creationId xmlns:a16="http://schemas.microsoft.com/office/drawing/2014/main" id="{BEFBE710-D6AC-457D-8B53-5632B5B45896}"/>
              </a:ext>
            </a:extLst>
          </p:cNvPr>
          <p:cNvSpPr>
            <a:spLocks noGrp="1"/>
          </p:cNvSpPr>
          <p:nvPr>
            <p:ph type="dt" sz="half" idx="2"/>
          </p:nvPr>
        </p:nvSpPr>
        <p:spPr/>
        <p:txBody>
          <a:bodyPr/>
          <a:lstStyle/>
          <a:p>
            <a:fld id="{1963AD5C-15A4-4D87-AD7F-FA7047A488FC}" type="datetime4">
              <a:rPr lang="en-US" smtClean="0"/>
              <a:t>July 21, 2024</a:t>
            </a:fld>
            <a:r>
              <a:rPr lang="en-CA" dirty="0"/>
              <a:t>     |</a:t>
            </a:r>
            <a:endParaRPr lang="en-US" dirty="0"/>
          </a:p>
        </p:txBody>
      </p:sp>
      <p:sp>
        <p:nvSpPr>
          <p:cNvPr id="5" name="Slide Number Placeholder 4">
            <a:extLst>
              <a:ext uri="{FF2B5EF4-FFF2-40B4-BE49-F238E27FC236}">
                <a16:creationId xmlns:a16="http://schemas.microsoft.com/office/drawing/2014/main" id="{31F14B9A-CE73-4C0A-9290-D959346BE2A8}"/>
              </a:ext>
            </a:extLst>
          </p:cNvPr>
          <p:cNvSpPr>
            <a:spLocks noGrp="1"/>
          </p:cNvSpPr>
          <p:nvPr>
            <p:ph type="sldNum" sz="quarter" idx="4"/>
          </p:nvPr>
        </p:nvSpPr>
        <p:spPr/>
        <p:txBody>
          <a:bodyPr/>
          <a:lstStyle/>
          <a:p>
            <a:fld id="{E1497D35-93D5-5047-9160-8F9C97C9D015}" type="slidenum">
              <a:rPr lang="en-US" smtClean="0"/>
              <a:pPr/>
              <a:t>2</a:t>
            </a:fld>
            <a:endParaRPr lang="en-US" dirty="0"/>
          </a:p>
        </p:txBody>
      </p:sp>
      <p:graphicFrame>
        <p:nvGraphicFramePr>
          <p:cNvPr id="8" name="Diagram 7">
            <a:extLst>
              <a:ext uri="{FF2B5EF4-FFF2-40B4-BE49-F238E27FC236}">
                <a16:creationId xmlns:a16="http://schemas.microsoft.com/office/drawing/2014/main" id="{9C8AD7D1-21DE-4849-5D4C-5B74475546EA}"/>
              </a:ext>
            </a:extLst>
          </p:cNvPr>
          <p:cNvGraphicFramePr/>
          <p:nvPr>
            <p:extLst>
              <p:ext uri="{D42A27DB-BD31-4B8C-83A1-F6EECF244321}">
                <p14:modId xmlns:p14="http://schemas.microsoft.com/office/powerpoint/2010/main" val="1595965815"/>
              </p:ext>
            </p:extLst>
          </p:nvPr>
        </p:nvGraphicFramePr>
        <p:xfrm>
          <a:off x="1" y="1079292"/>
          <a:ext cx="9144000" cy="57787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523377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24"/>
          <p:cNvSpPr txBox="1">
            <a:spLocks noGrp="1"/>
          </p:cNvSpPr>
          <p:nvPr>
            <p:ph type="title"/>
          </p:nvPr>
        </p:nvSpPr>
        <p:spPr>
          <a:xfrm>
            <a:off x="457200" y="-1"/>
            <a:ext cx="8229600" cy="10095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r>
              <a:rPr lang="en-US" u="sng" dirty="0"/>
              <a:t>Classification Before and After</a:t>
            </a:r>
            <a:endParaRPr u="sng" dirty="0"/>
          </a:p>
        </p:txBody>
      </p:sp>
      <p:pic>
        <p:nvPicPr>
          <p:cNvPr id="3" name="Picture 2">
            <a:extLst>
              <a:ext uri="{FF2B5EF4-FFF2-40B4-BE49-F238E27FC236}">
                <a16:creationId xmlns:a16="http://schemas.microsoft.com/office/drawing/2014/main" id="{52EEE726-5473-C4CA-559C-AAEFEA92381F}"/>
              </a:ext>
            </a:extLst>
          </p:cNvPr>
          <p:cNvPicPr>
            <a:picLocks noChangeAspect="1"/>
          </p:cNvPicPr>
          <p:nvPr/>
        </p:nvPicPr>
        <p:blipFill>
          <a:blip r:embed="rId3"/>
          <a:stretch>
            <a:fillRect/>
          </a:stretch>
        </p:blipFill>
        <p:spPr>
          <a:xfrm>
            <a:off x="5691958" y="1101059"/>
            <a:ext cx="3216910" cy="1793032"/>
          </a:xfrm>
          <a:prstGeom prst="rect">
            <a:avLst/>
          </a:prstGeom>
        </p:spPr>
      </p:pic>
      <p:pic>
        <p:nvPicPr>
          <p:cNvPr id="4" name="Picture 3">
            <a:extLst>
              <a:ext uri="{FF2B5EF4-FFF2-40B4-BE49-F238E27FC236}">
                <a16:creationId xmlns:a16="http://schemas.microsoft.com/office/drawing/2014/main" id="{C20C5334-D6E7-FE97-228A-A446590E20E4}"/>
              </a:ext>
            </a:extLst>
          </p:cNvPr>
          <p:cNvPicPr>
            <a:picLocks noChangeAspect="1"/>
          </p:cNvPicPr>
          <p:nvPr/>
        </p:nvPicPr>
        <p:blipFill>
          <a:blip r:embed="rId4"/>
          <a:stretch>
            <a:fillRect/>
          </a:stretch>
        </p:blipFill>
        <p:spPr>
          <a:xfrm>
            <a:off x="235132" y="1101059"/>
            <a:ext cx="5042263" cy="1761627"/>
          </a:xfrm>
          <a:prstGeom prst="rect">
            <a:avLst/>
          </a:prstGeom>
        </p:spPr>
      </p:pic>
      <p:pic>
        <p:nvPicPr>
          <p:cNvPr id="5" name="Picture 4">
            <a:extLst>
              <a:ext uri="{FF2B5EF4-FFF2-40B4-BE49-F238E27FC236}">
                <a16:creationId xmlns:a16="http://schemas.microsoft.com/office/drawing/2014/main" id="{D2053180-683E-E4CF-1DFF-3EDA7761586E}"/>
              </a:ext>
            </a:extLst>
          </p:cNvPr>
          <p:cNvPicPr>
            <a:picLocks noChangeAspect="1"/>
          </p:cNvPicPr>
          <p:nvPr/>
        </p:nvPicPr>
        <p:blipFill>
          <a:blip r:embed="rId5"/>
          <a:stretch>
            <a:fillRect/>
          </a:stretch>
        </p:blipFill>
        <p:spPr>
          <a:xfrm>
            <a:off x="0" y="3330509"/>
            <a:ext cx="4794069" cy="1694974"/>
          </a:xfrm>
          <a:prstGeom prst="rect">
            <a:avLst/>
          </a:prstGeom>
        </p:spPr>
      </p:pic>
      <p:pic>
        <p:nvPicPr>
          <p:cNvPr id="6" name="Picture 5">
            <a:extLst>
              <a:ext uri="{FF2B5EF4-FFF2-40B4-BE49-F238E27FC236}">
                <a16:creationId xmlns:a16="http://schemas.microsoft.com/office/drawing/2014/main" id="{6015BCC6-D099-0326-187C-3DC4A9362BF5}"/>
              </a:ext>
            </a:extLst>
          </p:cNvPr>
          <p:cNvPicPr>
            <a:picLocks noChangeAspect="1"/>
          </p:cNvPicPr>
          <p:nvPr/>
        </p:nvPicPr>
        <p:blipFill>
          <a:blip r:embed="rId6"/>
          <a:stretch>
            <a:fillRect/>
          </a:stretch>
        </p:blipFill>
        <p:spPr>
          <a:xfrm>
            <a:off x="4902342" y="3330509"/>
            <a:ext cx="4241658" cy="1595314"/>
          </a:xfrm>
          <a:prstGeom prst="rect">
            <a:avLst/>
          </a:prstGeom>
        </p:spPr>
      </p:pic>
      <p:sp>
        <p:nvSpPr>
          <p:cNvPr id="7" name="TextBox 6">
            <a:extLst>
              <a:ext uri="{FF2B5EF4-FFF2-40B4-BE49-F238E27FC236}">
                <a16:creationId xmlns:a16="http://schemas.microsoft.com/office/drawing/2014/main" id="{D5F41FCA-8E2E-8716-0D8A-736CD89A1F57}"/>
              </a:ext>
            </a:extLst>
          </p:cNvPr>
          <p:cNvSpPr txBox="1"/>
          <p:nvPr/>
        </p:nvSpPr>
        <p:spPr>
          <a:xfrm>
            <a:off x="235132" y="705966"/>
            <a:ext cx="959925" cy="369332"/>
          </a:xfrm>
          <a:prstGeom prst="rect">
            <a:avLst/>
          </a:prstGeom>
          <a:noFill/>
        </p:spPr>
        <p:txBody>
          <a:bodyPr wrap="square" rtlCol="0">
            <a:spAutoFit/>
          </a:bodyPr>
          <a:lstStyle/>
          <a:p>
            <a:r>
              <a:rPr lang="en-US" b="1" dirty="0"/>
              <a:t>Before:</a:t>
            </a:r>
          </a:p>
        </p:txBody>
      </p:sp>
      <p:sp>
        <p:nvSpPr>
          <p:cNvPr id="8" name="TextBox 7">
            <a:extLst>
              <a:ext uri="{FF2B5EF4-FFF2-40B4-BE49-F238E27FC236}">
                <a16:creationId xmlns:a16="http://schemas.microsoft.com/office/drawing/2014/main" id="{A1DFD47E-BE7A-B2A6-A38B-2AA1D2F4474E}"/>
              </a:ext>
            </a:extLst>
          </p:cNvPr>
          <p:cNvSpPr txBox="1"/>
          <p:nvPr/>
        </p:nvSpPr>
        <p:spPr>
          <a:xfrm>
            <a:off x="235131" y="2961177"/>
            <a:ext cx="959925" cy="369332"/>
          </a:xfrm>
          <a:prstGeom prst="rect">
            <a:avLst/>
          </a:prstGeom>
          <a:noFill/>
        </p:spPr>
        <p:txBody>
          <a:bodyPr wrap="square" rtlCol="0">
            <a:spAutoFit/>
          </a:bodyPr>
          <a:lstStyle/>
          <a:p>
            <a:r>
              <a:rPr lang="en-US" b="1" dirty="0"/>
              <a:t>After:</a:t>
            </a:r>
          </a:p>
        </p:txBody>
      </p:sp>
      <p:pic>
        <p:nvPicPr>
          <p:cNvPr id="9" name="Picture 8">
            <a:extLst>
              <a:ext uri="{FF2B5EF4-FFF2-40B4-BE49-F238E27FC236}">
                <a16:creationId xmlns:a16="http://schemas.microsoft.com/office/drawing/2014/main" id="{D50A0DB6-779D-752F-80C6-F21EC8BFBDA2}"/>
              </a:ext>
            </a:extLst>
          </p:cNvPr>
          <p:cNvPicPr>
            <a:picLocks noChangeAspect="1"/>
          </p:cNvPicPr>
          <p:nvPr/>
        </p:nvPicPr>
        <p:blipFill>
          <a:blip r:embed="rId7"/>
          <a:stretch>
            <a:fillRect/>
          </a:stretch>
        </p:blipFill>
        <p:spPr>
          <a:xfrm>
            <a:off x="88272" y="5493305"/>
            <a:ext cx="7772400" cy="1114659"/>
          </a:xfrm>
          <a:prstGeom prst="rect">
            <a:avLst/>
          </a:prstGeom>
        </p:spPr>
      </p:pic>
      <p:sp>
        <p:nvSpPr>
          <p:cNvPr id="10" name="TextBox 9">
            <a:extLst>
              <a:ext uri="{FF2B5EF4-FFF2-40B4-BE49-F238E27FC236}">
                <a16:creationId xmlns:a16="http://schemas.microsoft.com/office/drawing/2014/main" id="{45789F81-347C-D637-3163-FD98E74F6F62}"/>
              </a:ext>
            </a:extLst>
          </p:cNvPr>
          <p:cNvSpPr txBox="1"/>
          <p:nvPr/>
        </p:nvSpPr>
        <p:spPr>
          <a:xfrm>
            <a:off x="235131" y="5074728"/>
            <a:ext cx="2408481" cy="369332"/>
          </a:xfrm>
          <a:prstGeom prst="rect">
            <a:avLst/>
          </a:prstGeom>
          <a:noFill/>
        </p:spPr>
        <p:txBody>
          <a:bodyPr wrap="square" rtlCol="0">
            <a:spAutoFit/>
          </a:bodyPr>
          <a:lstStyle/>
          <a:p>
            <a:r>
              <a:rPr lang="en-US" b="1" dirty="0"/>
              <a:t>Friedman Test:</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24"/>
          <p:cNvSpPr txBox="1">
            <a:spLocks noGrp="1"/>
          </p:cNvSpPr>
          <p:nvPr>
            <p:ph type="title"/>
          </p:nvPr>
        </p:nvSpPr>
        <p:spPr>
          <a:xfrm>
            <a:off x="457200" y="-1"/>
            <a:ext cx="8229600" cy="10095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r>
              <a:rPr lang="en-US" u="sng" dirty="0"/>
              <a:t>Non-Linear Regression Before and After</a:t>
            </a:r>
            <a:endParaRPr u="sng" dirty="0"/>
          </a:p>
        </p:txBody>
      </p:sp>
      <p:sp>
        <p:nvSpPr>
          <p:cNvPr id="2" name="TextBox 1">
            <a:extLst>
              <a:ext uri="{FF2B5EF4-FFF2-40B4-BE49-F238E27FC236}">
                <a16:creationId xmlns:a16="http://schemas.microsoft.com/office/drawing/2014/main" id="{802D9B6B-42B8-25C9-DFAD-99001F265500}"/>
              </a:ext>
            </a:extLst>
          </p:cNvPr>
          <p:cNvSpPr txBox="1"/>
          <p:nvPr/>
        </p:nvSpPr>
        <p:spPr>
          <a:xfrm>
            <a:off x="235132" y="705966"/>
            <a:ext cx="959925" cy="369332"/>
          </a:xfrm>
          <a:prstGeom prst="rect">
            <a:avLst/>
          </a:prstGeom>
          <a:noFill/>
        </p:spPr>
        <p:txBody>
          <a:bodyPr wrap="square" rtlCol="0">
            <a:spAutoFit/>
          </a:bodyPr>
          <a:lstStyle/>
          <a:p>
            <a:r>
              <a:rPr lang="en-US" b="1" dirty="0"/>
              <a:t>Before:</a:t>
            </a:r>
          </a:p>
        </p:txBody>
      </p:sp>
      <p:sp>
        <p:nvSpPr>
          <p:cNvPr id="7" name="TextBox 6">
            <a:extLst>
              <a:ext uri="{FF2B5EF4-FFF2-40B4-BE49-F238E27FC236}">
                <a16:creationId xmlns:a16="http://schemas.microsoft.com/office/drawing/2014/main" id="{7A6E05D0-30EC-64EE-FAD5-F87418BEC502}"/>
              </a:ext>
            </a:extLst>
          </p:cNvPr>
          <p:cNvSpPr txBox="1"/>
          <p:nvPr/>
        </p:nvSpPr>
        <p:spPr>
          <a:xfrm>
            <a:off x="226078" y="2813484"/>
            <a:ext cx="959925" cy="369332"/>
          </a:xfrm>
          <a:prstGeom prst="rect">
            <a:avLst/>
          </a:prstGeom>
          <a:noFill/>
        </p:spPr>
        <p:txBody>
          <a:bodyPr wrap="square" rtlCol="0">
            <a:spAutoFit/>
          </a:bodyPr>
          <a:lstStyle/>
          <a:p>
            <a:r>
              <a:rPr lang="en-US" b="1" dirty="0"/>
              <a:t>After:</a:t>
            </a:r>
          </a:p>
        </p:txBody>
      </p:sp>
      <p:pic>
        <p:nvPicPr>
          <p:cNvPr id="9" name="Picture 8">
            <a:extLst>
              <a:ext uri="{FF2B5EF4-FFF2-40B4-BE49-F238E27FC236}">
                <a16:creationId xmlns:a16="http://schemas.microsoft.com/office/drawing/2014/main" id="{51D7295A-5928-4D4F-BBA2-C1FD099180CD}"/>
              </a:ext>
            </a:extLst>
          </p:cNvPr>
          <p:cNvPicPr>
            <a:picLocks noChangeAspect="1"/>
          </p:cNvPicPr>
          <p:nvPr/>
        </p:nvPicPr>
        <p:blipFill>
          <a:blip r:embed="rId3"/>
          <a:stretch>
            <a:fillRect/>
          </a:stretch>
        </p:blipFill>
        <p:spPr>
          <a:xfrm>
            <a:off x="0" y="5598335"/>
            <a:ext cx="7772400" cy="1259665"/>
          </a:xfrm>
          <a:prstGeom prst="rect">
            <a:avLst/>
          </a:prstGeom>
        </p:spPr>
      </p:pic>
      <p:sp>
        <p:nvSpPr>
          <p:cNvPr id="10" name="TextBox 9">
            <a:extLst>
              <a:ext uri="{FF2B5EF4-FFF2-40B4-BE49-F238E27FC236}">
                <a16:creationId xmlns:a16="http://schemas.microsoft.com/office/drawing/2014/main" id="{C4DD82B9-1E06-CDA3-6E4C-3D82EDB49BE4}"/>
              </a:ext>
            </a:extLst>
          </p:cNvPr>
          <p:cNvSpPr txBox="1"/>
          <p:nvPr/>
        </p:nvSpPr>
        <p:spPr>
          <a:xfrm>
            <a:off x="235131" y="5074728"/>
            <a:ext cx="2408481" cy="369332"/>
          </a:xfrm>
          <a:prstGeom prst="rect">
            <a:avLst/>
          </a:prstGeom>
          <a:noFill/>
        </p:spPr>
        <p:txBody>
          <a:bodyPr wrap="square" rtlCol="0">
            <a:spAutoFit/>
          </a:bodyPr>
          <a:lstStyle/>
          <a:p>
            <a:r>
              <a:rPr lang="en-US" b="1" dirty="0"/>
              <a:t>Friedman Test:</a:t>
            </a:r>
          </a:p>
        </p:txBody>
      </p:sp>
      <p:pic>
        <p:nvPicPr>
          <p:cNvPr id="11" name="Picture 10">
            <a:extLst>
              <a:ext uri="{FF2B5EF4-FFF2-40B4-BE49-F238E27FC236}">
                <a16:creationId xmlns:a16="http://schemas.microsoft.com/office/drawing/2014/main" id="{C08AAC7B-13A3-3DF9-3CB8-BC85824D9362}"/>
              </a:ext>
            </a:extLst>
          </p:cNvPr>
          <p:cNvPicPr>
            <a:picLocks noChangeAspect="1"/>
          </p:cNvPicPr>
          <p:nvPr/>
        </p:nvPicPr>
        <p:blipFill>
          <a:blip r:embed="rId4"/>
          <a:stretch>
            <a:fillRect/>
          </a:stretch>
        </p:blipFill>
        <p:spPr>
          <a:xfrm>
            <a:off x="337621" y="3425018"/>
            <a:ext cx="3548579" cy="1429591"/>
          </a:xfrm>
          <a:prstGeom prst="rect">
            <a:avLst/>
          </a:prstGeom>
        </p:spPr>
      </p:pic>
      <p:pic>
        <p:nvPicPr>
          <p:cNvPr id="12" name="Picture 11">
            <a:extLst>
              <a:ext uri="{FF2B5EF4-FFF2-40B4-BE49-F238E27FC236}">
                <a16:creationId xmlns:a16="http://schemas.microsoft.com/office/drawing/2014/main" id="{431BF52D-E8C8-4491-60AD-376FAA07C880}"/>
              </a:ext>
            </a:extLst>
          </p:cNvPr>
          <p:cNvPicPr>
            <a:picLocks noChangeAspect="1"/>
          </p:cNvPicPr>
          <p:nvPr/>
        </p:nvPicPr>
        <p:blipFill>
          <a:blip r:embed="rId5"/>
          <a:stretch>
            <a:fillRect/>
          </a:stretch>
        </p:blipFill>
        <p:spPr>
          <a:xfrm>
            <a:off x="4572000" y="3425018"/>
            <a:ext cx="4346181" cy="1524847"/>
          </a:xfrm>
          <a:prstGeom prst="rect">
            <a:avLst/>
          </a:prstGeom>
        </p:spPr>
      </p:pic>
      <p:pic>
        <p:nvPicPr>
          <p:cNvPr id="13" name="Picture 12">
            <a:extLst>
              <a:ext uri="{FF2B5EF4-FFF2-40B4-BE49-F238E27FC236}">
                <a16:creationId xmlns:a16="http://schemas.microsoft.com/office/drawing/2014/main" id="{132FD1E9-9A7F-7285-4473-5BF0EC18B6D3}"/>
              </a:ext>
            </a:extLst>
          </p:cNvPr>
          <p:cNvPicPr>
            <a:picLocks noChangeAspect="1"/>
          </p:cNvPicPr>
          <p:nvPr/>
        </p:nvPicPr>
        <p:blipFill>
          <a:blip r:embed="rId6"/>
          <a:stretch>
            <a:fillRect/>
          </a:stretch>
        </p:blipFill>
        <p:spPr>
          <a:xfrm>
            <a:off x="337621" y="1151052"/>
            <a:ext cx="3548579" cy="1519718"/>
          </a:xfrm>
          <a:prstGeom prst="rect">
            <a:avLst/>
          </a:prstGeom>
        </p:spPr>
      </p:pic>
      <p:pic>
        <p:nvPicPr>
          <p:cNvPr id="14" name="Picture 13">
            <a:extLst>
              <a:ext uri="{FF2B5EF4-FFF2-40B4-BE49-F238E27FC236}">
                <a16:creationId xmlns:a16="http://schemas.microsoft.com/office/drawing/2014/main" id="{BA27A57D-FA5B-8185-15C0-2C157EE4D731}"/>
              </a:ext>
            </a:extLst>
          </p:cNvPr>
          <p:cNvPicPr>
            <a:picLocks noChangeAspect="1"/>
          </p:cNvPicPr>
          <p:nvPr/>
        </p:nvPicPr>
        <p:blipFill>
          <a:blip r:embed="rId7"/>
          <a:stretch>
            <a:fillRect/>
          </a:stretch>
        </p:blipFill>
        <p:spPr>
          <a:xfrm>
            <a:off x="4572000" y="1075298"/>
            <a:ext cx="4185596" cy="1827260"/>
          </a:xfrm>
          <a:prstGeom prst="rect">
            <a:avLst/>
          </a:prstGeom>
        </p:spPr>
      </p:pic>
    </p:spTree>
    <p:extLst>
      <p:ext uri="{BB962C8B-B14F-4D97-AF65-F5344CB8AC3E}">
        <p14:creationId xmlns:p14="http://schemas.microsoft.com/office/powerpoint/2010/main" val="4726324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24"/>
          <p:cNvSpPr txBox="1">
            <a:spLocks noGrp="1"/>
          </p:cNvSpPr>
          <p:nvPr>
            <p:ph type="title"/>
          </p:nvPr>
        </p:nvSpPr>
        <p:spPr>
          <a:xfrm>
            <a:off x="457200" y="-1"/>
            <a:ext cx="8229600" cy="10095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r>
              <a:rPr lang="en-US" u="sng" dirty="0"/>
              <a:t>Best Parameters</a:t>
            </a:r>
            <a:endParaRPr u="sng" dirty="0"/>
          </a:p>
        </p:txBody>
      </p:sp>
      <p:pic>
        <p:nvPicPr>
          <p:cNvPr id="8" name="Picture 7">
            <a:extLst>
              <a:ext uri="{FF2B5EF4-FFF2-40B4-BE49-F238E27FC236}">
                <a16:creationId xmlns:a16="http://schemas.microsoft.com/office/drawing/2014/main" id="{97CD3683-B94F-F5A4-6B34-9B27B4CDE485}"/>
              </a:ext>
            </a:extLst>
          </p:cNvPr>
          <p:cNvPicPr>
            <a:picLocks noChangeAspect="1"/>
          </p:cNvPicPr>
          <p:nvPr/>
        </p:nvPicPr>
        <p:blipFill>
          <a:blip r:embed="rId3"/>
          <a:stretch>
            <a:fillRect/>
          </a:stretch>
        </p:blipFill>
        <p:spPr>
          <a:xfrm>
            <a:off x="685800" y="1294598"/>
            <a:ext cx="7772400" cy="1806261"/>
          </a:xfrm>
          <a:prstGeom prst="rect">
            <a:avLst/>
          </a:prstGeom>
        </p:spPr>
      </p:pic>
    </p:spTree>
    <p:extLst>
      <p:ext uri="{BB962C8B-B14F-4D97-AF65-F5344CB8AC3E}">
        <p14:creationId xmlns:p14="http://schemas.microsoft.com/office/powerpoint/2010/main" val="15415014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24"/>
          <p:cNvSpPr txBox="1">
            <a:spLocks noGrp="1"/>
          </p:cNvSpPr>
          <p:nvPr>
            <p:ph type="title"/>
          </p:nvPr>
        </p:nvSpPr>
        <p:spPr>
          <a:xfrm>
            <a:off x="457200" y="-1"/>
            <a:ext cx="8229600" cy="10095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r>
              <a:rPr lang="en-US" u="sng" dirty="0"/>
              <a:t>Knowledge Induction</a:t>
            </a:r>
            <a:endParaRPr u="sng" dirty="0"/>
          </a:p>
        </p:txBody>
      </p:sp>
      <p:graphicFrame>
        <p:nvGraphicFramePr>
          <p:cNvPr id="7" name="Diagram 6">
            <a:extLst>
              <a:ext uri="{FF2B5EF4-FFF2-40B4-BE49-F238E27FC236}">
                <a16:creationId xmlns:a16="http://schemas.microsoft.com/office/drawing/2014/main" id="{A33C67AE-0FFB-1B07-6329-529FDDD092C7}"/>
              </a:ext>
            </a:extLst>
          </p:cNvPr>
          <p:cNvGraphicFramePr/>
          <p:nvPr>
            <p:extLst>
              <p:ext uri="{D42A27DB-BD31-4B8C-83A1-F6EECF244321}">
                <p14:modId xmlns:p14="http://schemas.microsoft.com/office/powerpoint/2010/main" val="1655427780"/>
              </p:ext>
            </p:extLst>
          </p:nvPr>
        </p:nvGraphicFramePr>
        <p:xfrm>
          <a:off x="1524000" y="1397000"/>
          <a:ext cx="6096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992778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24"/>
          <p:cNvSpPr txBox="1">
            <a:spLocks noGrp="1"/>
          </p:cNvSpPr>
          <p:nvPr>
            <p:ph type="title"/>
          </p:nvPr>
        </p:nvSpPr>
        <p:spPr>
          <a:xfrm>
            <a:off x="457200" y="-1"/>
            <a:ext cx="8229600" cy="10095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r>
              <a:rPr lang="en-US" u="sng" dirty="0"/>
              <a:t>Knowledge Induction</a:t>
            </a:r>
            <a:endParaRPr u="sng" dirty="0"/>
          </a:p>
        </p:txBody>
      </p:sp>
      <p:pic>
        <p:nvPicPr>
          <p:cNvPr id="2" name="Picture 1">
            <a:extLst>
              <a:ext uri="{FF2B5EF4-FFF2-40B4-BE49-F238E27FC236}">
                <a16:creationId xmlns:a16="http://schemas.microsoft.com/office/drawing/2014/main" id="{68FA4CE9-6E61-C13D-1A6C-DE5BCEE2EA7C}"/>
              </a:ext>
            </a:extLst>
          </p:cNvPr>
          <p:cNvPicPr>
            <a:picLocks noChangeAspect="1"/>
          </p:cNvPicPr>
          <p:nvPr/>
        </p:nvPicPr>
        <p:blipFill>
          <a:blip r:embed="rId3"/>
          <a:stretch>
            <a:fillRect/>
          </a:stretch>
        </p:blipFill>
        <p:spPr>
          <a:xfrm>
            <a:off x="1274043" y="778393"/>
            <a:ext cx="6784171" cy="3999402"/>
          </a:xfrm>
          <a:prstGeom prst="rect">
            <a:avLst/>
          </a:prstGeom>
        </p:spPr>
      </p:pic>
      <p:pic>
        <p:nvPicPr>
          <p:cNvPr id="3" name="Picture 2">
            <a:extLst>
              <a:ext uri="{FF2B5EF4-FFF2-40B4-BE49-F238E27FC236}">
                <a16:creationId xmlns:a16="http://schemas.microsoft.com/office/drawing/2014/main" id="{6A5AB0D7-04F5-A67E-9302-6F6AC7507684}"/>
              </a:ext>
            </a:extLst>
          </p:cNvPr>
          <p:cNvPicPr>
            <a:picLocks noChangeAspect="1"/>
          </p:cNvPicPr>
          <p:nvPr/>
        </p:nvPicPr>
        <p:blipFill>
          <a:blip r:embed="rId4"/>
          <a:stretch>
            <a:fillRect/>
          </a:stretch>
        </p:blipFill>
        <p:spPr>
          <a:xfrm>
            <a:off x="885999" y="4894243"/>
            <a:ext cx="7772400" cy="1872317"/>
          </a:xfrm>
          <a:prstGeom prst="rect">
            <a:avLst/>
          </a:prstGeom>
        </p:spPr>
      </p:pic>
    </p:spTree>
    <p:extLst>
      <p:ext uri="{BB962C8B-B14F-4D97-AF65-F5344CB8AC3E}">
        <p14:creationId xmlns:p14="http://schemas.microsoft.com/office/powerpoint/2010/main" val="3468559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ctr"/>
            <a:r>
              <a:rPr lang="en-US" dirty="0"/>
              <a:t>Limitations </a:t>
            </a:r>
          </a:p>
        </p:txBody>
      </p:sp>
      <p:sp>
        <p:nvSpPr>
          <p:cNvPr id="4" name="Content Placeholder 3"/>
          <p:cNvSpPr>
            <a:spLocks noGrp="1"/>
          </p:cNvSpPr>
          <p:nvPr>
            <p:ph idx="1"/>
          </p:nvPr>
        </p:nvSpPr>
        <p:spPr>
          <a:xfrm>
            <a:off x="365568" y="1472184"/>
            <a:ext cx="7982558" cy="4222560"/>
          </a:xfrm>
        </p:spPr>
        <p:txBody>
          <a:bodyPr/>
          <a:lstStyle/>
          <a:p>
            <a:r>
              <a:rPr lang="en-US" dirty="0"/>
              <a:t>Apple Mac Book Air</a:t>
            </a:r>
          </a:p>
          <a:p>
            <a:r>
              <a:rPr lang="en-US" dirty="0"/>
              <a:t>Canadian based literature review</a:t>
            </a:r>
          </a:p>
        </p:txBody>
      </p:sp>
      <p:sp>
        <p:nvSpPr>
          <p:cNvPr id="5" name="Date Placeholder 4">
            <a:extLst>
              <a:ext uri="{FF2B5EF4-FFF2-40B4-BE49-F238E27FC236}">
                <a16:creationId xmlns:a16="http://schemas.microsoft.com/office/drawing/2014/main" id="{DCD4900F-7217-42A9-AC14-57054DC88CE3}"/>
              </a:ext>
            </a:extLst>
          </p:cNvPr>
          <p:cNvSpPr>
            <a:spLocks noGrp="1"/>
          </p:cNvSpPr>
          <p:nvPr>
            <p:ph type="dt" sz="half" idx="2"/>
          </p:nvPr>
        </p:nvSpPr>
        <p:spPr/>
        <p:txBody>
          <a:bodyPr/>
          <a:lstStyle/>
          <a:p>
            <a:fld id="{BCBA42CB-E389-4338-A8B7-EE0CBAE9CA56}" type="datetime4">
              <a:rPr lang="en-US" smtClean="0"/>
              <a:t>July 21, 2024</a:t>
            </a:fld>
            <a:r>
              <a:rPr lang="en-CA"/>
              <a:t>     |</a:t>
            </a:r>
            <a:endParaRPr lang="en-US" dirty="0"/>
          </a:p>
        </p:txBody>
      </p:sp>
      <p:sp>
        <p:nvSpPr>
          <p:cNvPr id="6" name="Slide Number Placeholder 5">
            <a:extLst>
              <a:ext uri="{FF2B5EF4-FFF2-40B4-BE49-F238E27FC236}">
                <a16:creationId xmlns:a16="http://schemas.microsoft.com/office/drawing/2014/main" id="{EF839B10-0EF9-4E3C-AE59-87BD522AC106}"/>
              </a:ext>
            </a:extLst>
          </p:cNvPr>
          <p:cNvSpPr>
            <a:spLocks noGrp="1"/>
          </p:cNvSpPr>
          <p:nvPr>
            <p:ph type="sldNum" sz="quarter" idx="4"/>
          </p:nvPr>
        </p:nvSpPr>
        <p:spPr/>
        <p:txBody>
          <a:bodyPr/>
          <a:lstStyle/>
          <a:p>
            <a:fld id="{E9E0D846-2D6A-8643-B2BF-83884A821236}" type="slidenum">
              <a:rPr lang="en-US" smtClean="0"/>
              <a:pPr/>
              <a:t>25</a:t>
            </a:fld>
            <a:endParaRPr lang="en-US" dirty="0"/>
          </a:p>
        </p:txBody>
      </p:sp>
    </p:spTree>
    <p:extLst>
      <p:ext uri="{BB962C8B-B14F-4D97-AF65-F5344CB8AC3E}">
        <p14:creationId xmlns:p14="http://schemas.microsoft.com/office/powerpoint/2010/main" val="7146080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ctr"/>
            <a:r>
              <a:rPr lang="en-US" dirty="0"/>
              <a:t>Continuity </a:t>
            </a:r>
          </a:p>
        </p:txBody>
      </p:sp>
      <p:sp>
        <p:nvSpPr>
          <p:cNvPr id="4" name="Content Placeholder 3"/>
          <p:cNvSpPr>
            <a:spLocks noGrp="1"/>
          </p:cNvSpPr>
          <p:nvPr>
            <p:ph idx="1"/>
          </p:nvPr>
        </p:nvSpPr>
        <p:spPr>
          <a:xfrm>
            <a:off x="365568" y="1472184"/>
            <a:ext cx="7982558" cy="4222560"/>
          </a:xfrm>
        </p:spPr>
        <p:txBody>
          <a:bodyPr/>
          <a:lstStyle/>
          <a:p>
            <a:r>
              <a:rPr lang="en-US" dirty="0"/>
              <a:t>Neural Networks</a:t>
            </a:r>
          </a:p>
          <a:p>
            <a:r>
              <a:rPr lang="en-US" dirty="0"/>
              <a:t>Pairwise Interaction between independent variables</a:t>
            </a:r>
          </a:p>
          <a:p>
            <a:r>
              <a:rPr lang="en-US" dirty="0"/>
              <a:t>Mathews Correlation</a:t>
            </a:r>
          </a:p>
          <a:p>
            <a:r>
              <a:rPr lang="en-US" dirty="0"/>
              <a:t>Briers Index</a:t>
            </a:r>
          </a:p>
          <a:p>
            <a:r>
              <a:rPr lang="en-US" dirty="0"/>
              <a:t>Different Levels for Support and Confidence for </a:t>
            </a:r>
            <a:r>
              <a:rPr lang="en-US" dirty="0" err="1"/>
              <a:t>Apriori</a:t>
            </a:r>
            <a:endParaRPr lang="en-US" dirty="0"/>
          </a:p>
        </p:txBody>
      </p:sp>
      <p:sp>
        <p:nvSpPr>
          <p:cNvPr id="5" name="Date Placeholder 4">
            <a:extLst>
              <a:ext uri="{FF2B5EF4-FFF2-40B4-BE49-F238E27FC236}">
                <a16:creationId xmlns:a16="http://schemas.microsoft.com/office/drawing/2014/main" id="{DCD4900F-7217-42A9-AC14-57054DC88CE3}"/>
              </a:ext>
            </a:extLst>
          </p:cNvPr>
          <p:cNvSpPr>
            <a:spLocks noGrp="1"/>
          </p:cNvSpPr>
          <p:nvPr>
            <p:ph type="dt" sz="half" idx="2"/>
          </p:nvPr>
        </p:nvSpPr>
        <p:spPr/>
        <p:txBody>
          <a:bodyPr/>
          <a:lstStyle/>
          <a:p>
            <a:fld id="{BCBA42CB-E389-4338-A8B7-EE0CBAE9CA56}" type="datetime4">
              <a:rPr lang="en-US" smtClean="0"/>
              <a:t>July 21, 2024</a:t>
            </a:fld>
            <a:r>
              <a:rPr lang="en-CA"/>
              <a:t>     |</a:t>
            </a:r>
            <a:endParaRPr lang="en-US" dirty="0"/>
          </a:p>
        </p:txBody>
      </p:sp>
      <p:sp>
        <p:nvSpPr>
          <p:cNvPr id="6" name="Slide Number Placeholder 5">
            <a:extLst>
              <a:ext uri="{FF2B5EF4-FFF2-40B4-BE49-F238E27FC236}">
                <a16:creationId xmlns:a16="http://schemas.microsoft.com/office/drawing/2014/main" id="{EF839B10-0EF9-4E3C-AE59-87BD522AC106}"/>
              </a:ext>
            </a:extLst>
          </p:cNvPr>
          <p:cNvSpPr>
            <a:spLocks noGrp="1"/>
          </p:cNvSpPr>
          <p:nvPr>
            <p:ph type="sldNum" sz="quarter" idx="4"/>
          </p:nvPr>
        </p:nvSpPr>
        <p:spPr/>
        <p:txBody>
          <a:bodyPr/>
          <a:lstStyle/>
          <a:p>
            <a:fld id="{E9E0D846-2D6A-8643-B2BF-83884A821236}" type="slidenum">
              <a:rPr lang="en-US" smtClean="0"/>
              <a:pPr/>
              <a:t>26</a:t>
            </a:fld>
            <a:endParaRPr lang="en-US" dirty="0"/>
          </a:p>
        </p:txBody>
      </p:sp>
    </p:spTree>
    <p:extLst>
      <p:ext uri="{BB962C8B-B14F-4D97-AF65-F5344CB8AC3E}">
        <p14:creationId xmlns:p14="http://schemas.microsoft.com/office/powerpoint/2010/main" val="26804304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p35"/>
          <p:cNvSpPr txBox="1">
            <a:spLocks noGrp="1"/>
          </p:cNvSpPr>
          <p:nvPr>
            <p:ph type="title"/>
          </p:nvPr>
        </p:nvSpPr>
        <p:spPr>
          <a:xfrm>
            <a:off x="457200" y="274638"/>
            <a:ext cx="8229600" cy="11430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US" dirty="0"/>
              <a:t>Conclusion</a:t>
            </a:r>
            <a:endParaRPr dirty="0"/>
          </a:p>
        </p:txBody>
      </p:sp>
      <p:sp>
        <p:nvSpPr>
          <p:cNvPr id="297" name="Google Shape;297;p35"/>
          <p:cNvSpPr txBox="1">
            <a:spLocks noGrp="1"/>
          </p:cNvSpPr>
          <p:nvPr>
            <p:ph type="body" idx="1"/>
          </p:nvPr>
        </p:nvSpPr>
        <p:spPr>
          <a:xfrm>
            <a:off x="457200" y="1600200"/>
            <a:ext cx="8229600" cy="4526100"/>
          </a:xfrm>
          <a:prstGeom prst="rect">
            <a:avLst/>
          </a:prstGeom>
        </p:spPr>
        <p:txBody>
          <a:bodyPr spcFirstLastPara="1" wrap="square" lIns="91425" tIns="45700" rIns="91425" bIns="45700" anchor="t" anchorCtr="0">
            <a:normAutofit/>
          </a:bodyPr>
          <a:lstStyle/>
          <a:p>
            <a:pPr>
              <a:spcBef>
                <a:spcPts val="360"/>
              </a:spcBef>
            </a:pPr>
            <a:r>
              <a:rPr lang="en-CA" sz="2300" dirty="0"/>
              <a:t>Random Forest Wins!</a:t>
            </a:r>
          </a:p>
          <a:p>
            <a:pPr>
              <a:spcBef>
                <a:spcPts val="360"/>
              </a:spcBef>
            </a:pPr>
            <a:r>
              <a:rPr lang="en-CA" sz="2300" dirty="0"/>
              <a:t>Education significantly positively influences hourly wage</a:t>
            </a:r>
            <a:endParaRPr sz="2300"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The End!</a:t>
            </a:r>
          </a:p>
        </p:txBody>
      </p:sp>
      <p:sp>
        <p:nvSpPr>
          <p:cNvPr id="3" name="Date Placeholder 2">
            <a:extLst>
              <a:ext uri="{FF2B5EF4-FFF2-40B4-BE49-F238E27FC236}">
                <a16:creationId xmlns:a16="http://schemas.microsoft.com/office/drawing/2014/main" id="{12D4FB33-A42F-4572-84B7-6ED3DA0B0312}"/>
              </a:ext>
            </a:extLst>
          </p:cNvPr>
          <p:cNvSpPr>
            <a:spLocks noGrp="1"/>
          </p:cNvSpPr>
          <p:nvPr>
            <p:ph type="dt" sz="half" idx="2"/>
          </p:nvPr>
        </p:nvSpPr>
        <p:spPr/>
        <p:txBody>
          <a:bodyPr/>
          <a:lstStyle/>
          <a:p>
            <a:fld id="{23D8454B-90F0-400D-B07F-C774DF0A4C86}" type="datetime4">
              <a:rPr lang="en-US" smtClean="0"/>
              <a:t>July 21, 2024</a:t>
            </a:fld>
            <a:r>
              <a:rPr lang="en-CA"/>
              <a:t>     |</a:t>
            </a:r>
            <a:endParaRPr lang="en-US" dirty="0"/>
          </a:p>
        </p:txBody>
      </p:sp>
      <p:sp>
        <p:nvSpPr>
          <p:cNvPr id="4" name="Slide Number Placeholder 3">
            <a:extLst>
              <a:ext uri="{FF2B5EF4-FFF2-40B4-BE49-F238E27FC236}">
                <a16:creationId xmlns:a16="http://schemas.microsoft.com/office/drawing/2014/main" id="{2CDA06CC-BD89-4779-B977-77649768B340}"/>
              </a:ext>
            </a:extLst>
          </p:cNvPr>
          <p:cNvSpPr>
            <a:spLocks noGrp="1"/>
          </p:cNvSpPr>
          <p:nvPr>
            <p:ph type="sldNum" sz="quarter" idx="4"/>
          </p:nvPr>
        </p:nvSpPr>
        <p:spPr/>
        <p:txBody>
          <a:bodyPr/>
          <a:lstStyle/>
          <a:p>
            <a:fld id="{E9E0D846-2D6A-8643-B2BF-83884A821236}" type="slidenum">
              <a:rPr lang="en-US" smtClean="0"/>
              <a:pPr/>
              <a:t>28</a:t>
            </a:fld>
            <a:endParaRPr lang="en-US" dirty="0"/>
          </a:p>
        </p:txBody>
      </p:sp>
    </p:spTree>
    <p:extLst>
      <p:ext uri="{BB962C8B-B14F-4D97-AF65-F5344CB8AC3E}">
        <p14:creationId xmlns:p14="http://schemas.microsoft.com/office/powerpoint/2010/main" val="3116267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2" name="Google Shape;104;p15">
            <a:extLst>
              <a:ext uri="{FF2B5EF4-FFF2-40B4-BE49-F238E27FC236}">
                <a16:creationId xmlns:a16="http://schemas.microsoft.com/office/drawing/2014/main" id="{D8EB3768-F7B9-A1DA-3FDB-53424CD679A3}"/>
              </a:ext>
            </a:extLst>
          </p:cNvPr>
          <p:cNvSpPr txBox="1">
            <a:spLocks noGrp="1"/>
          </p:cNvSpPr>
          <p:nvPr>
            <p:ph type="title"/>
          </p:nvPr>
        </p:nvSpPr>
        <p:spPr>
          <a:xfrm>
            <a:off x="457200" y="492229"/>
            <a:ext cx="8229600" cy="11430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US" sz="4800" b="1" dirty="0">
                <a:solidFill>
                  <a:srgbClr val="FF0000"/>
                </a:solidFill>
              </a:rPr>
              <a:t>OVERVIEW</a:t>
            </a:r>
            <a:endParaRPr sz="4800" b="1" dirty="0">
              <a:solidFill>
                <a:srgbClr val="FF0000"/>
              </a:solidFill>
            </a:endParaRPr>
          </a:p>
        </p:txBody>
      </p:sp>
      <p:pic>
        <p:nvPicPr>
          <p:cNvPr id="2050" name="Picture 2" descr="Characteristics of Big Data - Volume, Velocity, Variety">
            <a:extLst>
              <a:ext uri="{FF2B5EF4-FFF2-40B4-BE49-F238E27FC236}">
                <a16:creationId xmlns:a16="http://schemas.microsoft.com/office/drawing/2014/main" id="{1F78BE51-62B5-6664-B18F-43A515DC5E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3854" y="2037806"/>
            <a:ext cx="6556291" cy="39413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21623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Project Scope</a:t>
            </a:r>
          </a:p>
        </p:txBody>
      </p:sp>
      <p:sp>
        <p:nvSpPr>
          <p:cNvPr id="3" name="Content Placeholder 2"/>
          <p:cNvSpPr>
            <a:spLocks noGrp="1"/>
          </p:cNvSpPr>
          <p:nvPr>
            <p:ph idx="1"/>
          </p:nvPr>
        </p:nvSpPr>
        <p:spPr>
          <a:xfrm>
            <a:off x="365568" y="1472185"/>
            <a:ext cx="8444818" cy="1069848"/>
          </a:xfrm>
        </p:spPr>
        <p:txBody>
          <a:bodyPr>
            <a:normAutofit fontScale="92500" lnSpcReduction="20000"/>
          </a:bodyPr>
          <a:lstStyle/>
          <a:p>
            <a:r>
              <a:rPr lang="en-US" b="1" u="sng" dirty="0"/>
              <a:t>Problem</a:t>
            </a:r>
            <a:r>
              <a:rPr lang="en-US" dirty="0"/>
              <a:t>: What machine learning models can be used to predict an individual's wage with… </a:t>
            </a:r>
          </a:p>
          <a:p>
            <a:pPr marL="0" indent="0" algn="ctr">
              <a:buNone/>
            </a:pPr>
            <a:r>
              <a:rPr lang="en-US" dirty="0"/>
              <a:t>minimum error.</a:t>
            </a:r>
          </a:p>
          <a:p>
            <a:pPr marL="0" indent="0">
              <a:buNone/>
            </a:pPr>
            <a:endParaRPr lang="en-US" dirty="0"/>
          </a:p>
          <a:p>
            <a:pPr marL="0" indent="0">
              <a:buNone/>
            </a:pPr>
            <a:endParaRPr lang="en-US" dirty="0"/>
          </a:p>
          <a:p>
            <a:pPr marL="0" indent="0">
              <a:buNone/>
            </a:pPr>
            <a:endParaRPr lang="en-US" dirty="0"/>
          </a:p>
          <a:p>
            <a:endParaRPr lang="en-US" dirty="0"/>
          </a:p>
        </p:txBody>
      </p:sp>
      <p:sp>
        <p:nvSpPr>
          <p:cNvPr id="4" name="Date Placeholder 3">
            <a:extLst>
              <a:ext uri="{FF2B5EF4-FFF2-40B4-BE49-F238E27FC236}">
                <a16:creationId xmlns:a16="http://schemas.microsoft.com/office/drawing/2014/main" id="{BEFBE710-D6AC-457D-8B53-5632B5B45896}"/>
              </a:ext>
            </a:extLst>
          </p:cNvPr>
          <p:cNvSpPr>
            <a:spLocks noGrp="1"/>
          </p:cNvSpPr>
          <p:nvPr>
            <p:ph type="dt" sz="half" idx="2"/>
          </p:nvPr>
        </p:nvSpPr>
        <p:spPr/>
        <p:txBody>
          <a:bodyPr/>
          <a:lstStyle/>
          <a:p>
            <a:fld id="{1963AD5C-15A4-4D87-AD7F-FA7047A488FC}" type="datetime4">
              <a:rPr lang="en-US" smtClean="0"/>
              <a:t>July 21, 2024</a:t>
            </a:fld>
            <a:r>
              <a:rPr lang="en-CA"/>
              <a:t>     |</a:t>
            </a:r>
            <a:endParaRPr lang="en-US" dirty="0"/>
          </a:p>
        </p:txBody>
      </p:sp>
      <p:sp>
        <p:nvSpPr>
          <p:cNvPr id="5" name="Slide Number Placeholder 4">
            <a:extLst>
              <a:ext uri="{FF2B5EF4-FFF2-40B4-BE49-F238E27FC236}">
                <a16:creationId xmlns:a16="http://schemas.microsoft.com/office/drawing/2014/main" id="{31F14B9A-CE73-4C0A-9290-D959346BE2A8}"/>
              </a:ext>
            </a:extLst>
          </p:cNvPr>
          <p:cNvSpPr>
            <a:spLocks noGrp="1"/>
          </p:cNvSpPr>
          <p:nvPr>
            <p:ph type="sldNum" sz="quarter" idx="4"/>
          </p:nvPr>
        </p:nvSpPr>
        <p:spPr/>
        <p:txBody>
          <a:bodyPr/>
          <a:lstStyle/>
          <a:p>
            <a:fld id="{E1497D35-93D5-5047-9160-8F9C97C9D015}" type="slidenum">
              <a:rPr lang="en-US" smtClean="0"/>
              <a:pPr/>
              <a:t>4</a:t>
            </a:fld>
            <a:endParaRPr lang="en-US" dirty="0"/>
          </a:p>
        </p:txBody>
      </p:sp>
      <p:pic>
        <p:nvPicPr>
          <p:cNvPr id="6146" name="Picture 2" descr="Confusion Matrix, Accuracy, Precision, Recall &amp; F1 Score: Interpretation of  Performance Measures">
            <a:extLst>
              <a:ext uri="{FF2B5EF4-FFF2-40B4-BE49-F238E27FC236}">
                <a16:creationId xmlns:a16="http://schemas.microsoft.com/office/drawing/2014/main" id="{8CEA53B7-3118-B473-31F6-C622313234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23073" y="4078069"/>
            <a:ext cx="3204927" cy="1598568"/>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RMSE - Root Mean Square Error in Python - AskPython">
            <a:extLst>
              <a:ext uri="{FF2B5EF4-FFF2-40B4-BE49-F238E27FC236}">
                <a16:creationId xmlns:a16="http://schemas.microsoft.com/office/drawing/2014/main" id="{C4B33FA9-0066-F26A-E17A-5CFC3E1386B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7774" y="4078069"/>
            <a:ext cx="3204927" cy="1598568"/>
          </a:xfrm>
          <a:prstGeom prst="rect">
            <a:avLst/>
          </a:prstGeom>
          <a:noFill/>
          <a:extLst>
            <a:ext uri="{909E8E84-426E-40DD-AFC4-6F175D3DCCD1}">
              <a14:hiddenFill xmlns:a14="http://schemas.microsoft.com/office/drawing/2010/main">
                <a:solidFill>
                  <a:srgbClr val="FFFFFF"/>
                </a:solidFill>
              </a14:hiddenFill>
            </a:ext>
          </a:extLst>
        </p:spPr>
      </p:pic>
      <p:cxnSp>
        <p:nvCxnSpPr>
          <p:cNvPr id="9" name="Elbow Connector 8">
            <a:extLst>
              <a:ext uri="{FF2B5EF4-FFF2-40B4-BE49-F238E27FC236}">
                <a16:creationId xmlns:a16="http://schemas.microsoft.com/office/drawing/2014/main" id="{1BDFA3E0-1557-7488-1B7E-3A22D26D10CE}"/>
              </a:ext>
            </a:extLst>
          </p:cNvPr>
          <p:cNvCxnSpPr/>
          <p:nvPr/>
        </p:nvCxnSpPr>
        <p:spPr>
          <a:xfrm rot="16200000" flipH="1">
            <a:off x="4756592" y="2594824"/>
            <a:ext cx="1539089" cy="112967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Elbow Connector 13">
            <a:extLst>
              <a:ext uri="{FF2B5EF4-FFF2-40B4-BE49-F238E27FC236}">
                <a16:creationId xmlns:a16="http://schemas.microsoft.com/office/drawing/2014/main" id="{51F987FB-9913-A841-44C3-6A82E0CB69A8}"/>
              </a:ext>
            </a:extLst>
          </p:cNvPr>
          <p:cNvCxnSpPr/>
          <p:nvPr/>
        </p:nvCxnSpPr>
        <p:spPr>
          <a:xfrm rot="5400000">
            <a:off x="2761306" y="2507809"/>
            <a:ext cx="1539090" cy="1303699"/>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613252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Research Questions</a:t>
            </a:r>
          </a:p>
        </p:txBody>
      </p:sp>
      <p:sp>
        <p:nvSpPr>
          <p:cNvPr id="3" name="Content Placeholder 2"/>
          <p:cNvSpPr>
            <a:spLocks noGrp="1"/>
          </p:cNvSpPr>
          <p:nvPr>
            <p:ph idx="1"/>
          </p:nvPr>
        </p:nvSpPr>
        <p:spPr/>
        <p:txBody>
          <a:bodyPr/>
          <a:lstStyle/>
          <a:p>
            <a:pPr marL="457200" indent="-457200">
              <a:buAutoNum type="arabicPeriod"/>
            </a:pPr>
            <a:r>
              <a:rPr lang="en-CA" b="0" i="0" u="none" strike="noStrike" dirty="0">
                <a:effectLst/>
                <a:latin typeface="Lato" panose="020F0502020204030203" pitchFamily="34" charset="0"/>
              </a:rPr>
              <a:t>Which </a:t>
            </a:r>
            <a:r>
              <a:rPr lang="en-CA" b="0" i="0" u="sng" strike="noStrike" dirty="0">
                <a:solidFill>
                  <a:srgbClr val="0C93E4"/>
                </a:solidFill>
                <a:effectLst/>
                <a:latin typeface="Lato" panose="020F0502020204030203" pitchFamily="34" charset="0"/>
                <a:hlinkClick r:id="rId3"/>
              </a:rPr>
              <a:t>classification model</a:t>
            </a:r>
            <a:r>
              <a:rPr lang="en-CA" b="0" i="0" u="none" strike="noStrike" dirty="0">
                <a:effectLst/>
                <a:latin typeface="Lato" panose="020F0502020204030203" pitchFamily="34" charset="0"/>
              </a:rPr>
              <a:t>, with tuned hyper parameters, will have a high accuracy and f1-score, and balanced precision and recall?</a:t>
            </a:r>
          </a:p>
          <a:p>
            <a:pPr marL="457200" indent="-457200">
              <a:buFont typeface="Arial"/>
              <a:buAutoNum type="arabicPeriod"/>
            </a:pPr>
            <a:r>
              <a:rPr lang="en-CA" b="0" i="0" u="none" strike="noStrike" dirty="0">
                <a:effectLst/>
                <a:latin typeface="Lato" panose="020F0502020204030203" pitchFamily="34" charset="0"/>
              </a:rPr>
              <a:t>What do data mining techniques, specifically </a:t>
            </a:r>
            <a:r>
              <a:rPr lang="en-CA" b="0" i="0" u="sng" strike="noStrike" dirty="0">
                <a:solidFill>
                  <a:srgbClr val="0C93E4"/>
                </a:solidFill>
                <a:effectLst/>
                <a:latin typeface="Lato" panose="020F0502020204030203" pitchFamily="34" charset="0"/>
                <a:hlinkClick r:id="rId4"/>
              </a:rPr>
              <a:t>association rules</a:t>
            </a:r>
            <a:r>
              <a:rPr lang="en-CA" b="0" i="0" u="none" strike="noStrike" dirty="0">
                <a:effectLst/>
                <a:latin typeface="Lato" panose="020F0502020204030203" pitchFamily="34" charset="0"/>
              </a:rPr>
              <a:t>, reveal about the link between a high education level and above average hourly earnings?</a:t>
            </a:r>
          </a:p>
          <a:p>
            <a:pPr marL="457200" indent="-457200">
              <a:buFont typeface="Arial"/>
              <a:buAutoNum type="arabicPeriod"/>
            </a:pPr>
            <a:r>
              <a:rPr lang="en-CA" b="0" i="0" u="none" strike="noStrike" dirty="0">
                <a:effectLst/>
                <a:latin typeface="Lato" panose="020F0502020204030203" pitchFamily="34" charset="0"/>
              </a:rPr>
              <a:t>Which </a:t>
            </a:r>
            <a:r>
              <a:rPr lang="en-CA" b="0" i="0" u="sng" strike="noStrike" dirty="0">
                <a:solidFill>
                  <a:srgbClr val="0C93E4"/>
                </a:solidFill>
                <a:effectLst/>
                <a:latin typeface="Lato" panose="020F0502020204030203" pitchFamily="34" charset="0"/>
                <a:hlinkClick r:id="rId5"/>
              </a:rPr>
              <a:t>non-linear regression model</a:t>
            </a:r>
            <a:r>
              <a:rPr lang="en-CA" b="0" i="0" u="none" strike="noStrike" dirty="0">
                <a:effectLst/>
                <a:latin typeface="Lato" panose="020F0502020204030203" pitchFamily="34" charset="0"/>
              </a:rPr>
              <a:t>, with tuned hyper parameters, will have a strong RMSE in regard to the continuous response variable?</a:t>
            </a:r>
          </a:p>
          <a:p>
            <a:pPr marL="457200" indent="-457200">
              <a:buAutoNum type="arabicPeriod"/>
            </a:pPr>
            <a:endParaRPr lang="en-CA" b="0" i="0" u="none" strike="noStrike" dirty="0">
              <a:effectLst/>
              <a:latin typeface="Lato" panose="020F0502020204030203" pitchFamily="34" charset="0"/>
            </a:endParaRPr>
          </a:p>
          <a:p>
            <a:endParaRPr lang="en-CA" b="0" i="0" u="none" strike="noStrike" dirty="0">
              <a:effectLst/>
              <a:latin typeface="Lato" panose="020F0502020204030203" pitchFamily="34" charset="0"/>
            </a:endParaRPr>
          </a:p>
          <a:p>
            <a:endParaRPr lang="en-US" dirty="0"/>
          </a:p>
        </p:txBody>
      </p:sp>
      <p:sp>
        <p:nvSpPr>
          <p:cNvPr id="4" name="Date Placeholder 3">
            <a:extLst>
              <a:ext uri="{FF2B5EF4-FFF2-40B4-BE49-F238E27FC236}">
                <a16:creationId xmlns:a16="http://schemas.microsoft.com/office/drawing/2014/main" id="{BEFBE710-D6AC-457D-8B53-5632B5B45896}"/>
              </a:ext>
            </a:extLst>
          </p:cNvPr>
          <p:cNvSpPr>
            <a:spLocks noGrp="1"/>
          </p:cNvSpPr>
          <p:nvPr>
            <p:ph type="dt" sz="half" idx="2"/>
          </p:nvPr>
        </p:nvSpPr>
        <p:spPr/>
        <p:txBody>
          <a:bodyPr/>
          <a:lstStyle/>
          <a:p>
            <a:fld id="{1963AD5C-15A4-4D87-AD7F-FA7047A488FC}" type="datetime4">
              <a:rPr lang="en-US" smtClean="0"/>
              <a:t>July 21, 2024</a:t>
            </a:fld>
            <a:r>
              <a:rPr lang="en-CA"/>
              <a:t>     |</a:t>
            </a:r>
            <a:endParaRPr lang="en-US" dirty="0"/>
          </a:p>
        </p:txBody>
      </p:sp>
      <p:sp>
        <p:nvSpPr>
          <p:cNvPr id="5" name="Slide Number Placeholder 4">
            <a:extLst>
              <a:ext uri="{FF2B5EF4-FFF2-40B4-BE49-F238E27FC236}">
                <a16:creationId xmlns:a16="http://schemas.microsoft.com/office/drawing/2014/main" id="{31F14B9A-CE73-4C0A-9290-D959346BE2A8}"/>
              </a:ext>
            </a:extLst>
          </p:cNvPr>
          <p:cNvSpPr>
            <a:spLocks noGrp="1"/>
          </p:cNvSpPr>
          <p:nvPr>
            <p:ph type="sldNum" sz="quarter" idx="4"/>
          </p:nvPr>
        </p:nvSpPr>
        <p:spPr/>
        <p:txBody>
          <a:bodyPr/>
          <a:lstStyle/>
          <a:p>
            <a:fld id="{E1497D35-93D5-5047-9160-8F9C97C9D015}" type="slidenum">
              <a:rPr lang="en-US" smtClean="0"/>
              <a:pPr/>
              <a:t>5</a:t>
            </a:fld>
            <a:endParaRPr lang="en-US" dirty="0"/>
          </a:p>
        </p:txBody>
      </p:sp>
    </p:spTree>
    <p:extLst>
      <p:ext uri="{BB962C8B-B14F-4D97-AF65-F5344CB8AC3E}">
        <p14:creationId xmlns:p14="http://schemas.microsoft.com/office/powerpoint/2010/main" val="32090292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graphicFrame>
        <p:nvGraphicFramePr>
          <p:cNvPr id="8" name="Diagram 7">
            <a:extLst>
              <a:ext uri="{FF2B5EF4-FFF2-40B4-BE49-F238E27FC236}">
                <a16:creationId xmlns:a16="http://schemas.microsoft.com/office/drawing/2014/main" id="{C3422F65-D3DB-49CC-2542-95739ACF437D}"/>
              </a:ext>
            </a:extLst>
          </p:cNvPr>
          <p:cNvGraphicFramePr/>
          <p:nvPr>
            <p:extLst>
              <p:ext uri="{D42A27DB-BD31-4B8C-83A1-F6EECF244321}">
                <p14:modId xmlns:p14="http://schemas.microsoft.com/office/powerpoint/2010/main" val="1400622026"/>
              </p:ext>
            </p:extLst>
          </p:nvPr>
        </p:nvGraphicFramePr>
        <p:xfrm>
          <a:off x="1524000" y="1397000"/>
          <a:ext cx="6096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126" name="Picture 6">
            <a:extLst>
              <a:ext uri="{FF2B5EF4-FFF2-40B4-BE49-F238E27FC236}">
                <a16:creationId xmlns:a16="http://schemas.microsoft.com/office/drawing/2014/main" id="{3A27AB2F-DA91-68E1-09A7-9896F8DC6E1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31271" y="899975"/>
            <a:ext cx="1843511" cy="994050"/>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Matplotlib Logo &amp; Brand Assets (SVG, PNG and vector) - Brandfetch">
            <a:extLst>
              <a:ext uri="{FF2B5EF4-FFF2-40B4-BE49-F238E27FC236}">
                <a16:creationId xmlns:a16="http://schemas.microsoft.com/office/drawing/2014/main" id="{9C8D5630-B513-8C8C-51BF-02A4C288EE6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703682" y="892430"/>
            <a:ext cx="2942376" cy="980792"/>
          </a:xfrm>
          <a:prstGeom prst="rect">
            <a:avLst/>
          </a:prstGeom>
          <a:noFill/>
          <a:extLst>
            <a:ext uri="{909E8E84-426E-40DD-AFC4-6F175D3DCCD1}">
              <a14:hiddenFill xmlns:a14="http://schemas.microsoft.com/office/drawing/2010/main">
                <a:solidFill>
                  <a:srgbClr val="FFFFFF"/>
                </a:solidFill>
              </a14:hiddenFill>
            </a:ext>
          </a:extLst>
        </p:spPr>
      </p:pic>
      <p:pic>
        <p:nvPicPr>
          <p:cNvPr id="5130" name="Picture 10">
            <a:extLst>
              <a:ext uri="{FF2B5EF4-FFF2-40B4-BE49-F238E27FC236}">
                <a16:creationId xmlns:a16="http://schemas.microsoft.com/office/drawing/2014/main" id="{504DC44F-0B11-87A5-EAE4-9CF56CB2D13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703682" y="4896235"/>
            <a:ext cx="2317687" cy="929694"/>
          </a:xfrm>
          <a:prstGeom prst="rect">
            <a:avLst/>
          </a:prstGeom>
          <a:noFill/>
          <a:extLst>
            <a:ext uri="{909E8E84-426E-40DD-AFC4-6F175D3DCCD1}">
              <a14:hiddenFill xmlns:a14="http://schemas.microsoft.com/office/drawing/2010/main">
                <a:solidFill>
                  <a:srgbClr val="FFFFFF"/>
                </a:solidFill>
              </a14:hiddenFill>
            </a:ext>
          </a:extLst>
        </p:spPr>
      </p:pic>
      <p:pic>
        <p:nvPicPr>
          <p:cNvPr id="5136" name="Picture 16" descr="NumPy logo refresh · Issue #37 · numpy/numpy.org · GitHub">
            <a:extLst>
              <a:ext uri="{FF2B5EF4-FFF2-40B4-BE49-F238E27FC236}">
                <a16:creationId xmlns:a16="http://schemas.microsoft.com/office/drawing/2014/main" id="{3A6EB8F0-27B4-381C-0E56-56CCAA1DB65F}"/>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524000" y="4191754"/>
            <a:ext cx="1999103" cy="19991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16728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18"/>
          <p:cNvSpPr txBox="1">
            <a:spLocks noGrp="1"/>
          </p:cNvSpPr>
          <p:nvPr>
            <p:ph type="title"/>
          </p:nvPr>
        </p:nvSpPr>
        <p:spPr>
          <a:xfrm>
            <a:off x="457200" y="1668292"/>
            <a:ext cx="8229600" cy="438541"/>
          </a:xfrm>
          <a:prstGeom prst="rect">
            <a:avLst/>
          </a:prstGeom>
        </p:spPr>
        <p:txBody>
          <a:bodyPr spcFirstLastPara="1" wrap="square" lIns="91425" tIns="45700" rIns="91425" bIns="45700" anchor="ctr" anchorCtr="0">
            <a:spAutoFit/>
          </a:bodyPr>
          <a:lstStyle/>
          <a:p>
            <a:pPr marL="0" lvl="0" indent="0" algn="ctr" rtl="0">
              <a:spcBef>
                <a:spcPts val="0"/>
              </a:spcBef>
              <a:spcAft>
                <a:spcPts val="0"/>
              </a:spcAft>
              <a:buNone/>
            </a:pPr>
            <a:r>
              <a:rPr lang="en-US" b="1" dirty="0">
                <a:solidFill>
                  <a:srgbClr val="FF0000"/>
                </a:solidFill>
              </a:rPr>
              <a:t>Data Understanding &amp; Preparation</a:t>
            </a:r>
            <a:endParaRPr b="1" dirty="0">
              <a:solidFill>
                <a:srgbClr val="FF0000"/>
              </a:solidFill>
            </a:endParaRPr>
          </a:p>
        </p:txBody>
      </p:sp>
      <p:pic>
        <p:nvPicPr>
          <p:cNvPr id="1026" name="Picture 2" descr="What Is Data Visualization and How Does It Work? – Boost Labs – Digital  Product Agency">
            <a:extLst>
              <a:ext uri="{FF2B5EF4-FFF2-40B4-BE49-F238E27FC236}">
                <a16:creationId xmlns:a16="http://schemas.microsoft.com/office/drawing/2014/main" id="{03C1DFC0-6855-15F9-8B29-9DFF9439A5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00383" y="2879551"/>
            <a:ext cx="3743234" cy="374323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19"/>
          <p:cNvSpPr txBox="1">
            <a:spLocks noGrp="1"/>
          </p:cNvSpPr>
          <p:nvPr>
            <p:ph type="title"/>
          </p:nvPr>
        </p:nvSpPr>
        <p:spPr>
          <a:xfrm>
            <a:off x="457200" y="274638"/>
            <a:ext cx="8229600" cy="11430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US" u="sng" dirty="0"/>
              <a:t>Understanding the Dataset</a:t>
            </a:r>
            <a:endParaRPr u="sng" dirty="0"/>
          </a:p>
        </p:txBody>
      </p:sp>
      <p:sp>
        <p:nvSpPr>
          <p:cNvPr id="140" name="Google Shape;140;p19"/>
          <p:cNvSpPr txBox="1">
            <a:spLocks noGrp="1"/>
          </p:cNvSpPr>
          <p:nvPr>
            <p:ph type="body" idx="1"/>
          </p:nvPr>
        </p:nvSpPr>
        <p:spPr>
          <a:xfrm>
            <a:off x="0" y="1306200"/>
            <a:ext cx="9144000" cy="5551800"/>
          </a:xfrm>
          <a:prstGeom prst="rect">
            <a:avLst/>
          </a:prstGeom>
        </p:spPr>
        <p:txBody>
          <a:bodyPr spcFirstLastPara="1" wrap="square" lIns="91425" tIns="45700" rIns="91425" bIns="45700" anchor="t" anchorCtr="0">
            <a:normAutofit/>
          </a:bodyPr>
          <a:lstStyle/>
          <a:p>
            <a:pPr marL="0" lvl="0" indent="0" algn="ctr" rtl="0">
              <a:spcBef>
                <a:spcPts val="360"/>
              </a:spcBef>
              <a:spcAft>
                <a:spcPts val="0"/>
              </a:spcAft>
              <a:buNone/>
            </a:pPr>
            <a:r>
              <a:rPr lang="en-US" dirty="0"/>
              <a:t>LFS </a:t>
            </a:r>
            <a:r>
              <a:rPr lang="en-US" sz="1400" dirty="0"/>
              <a:t>(Jan 2024 to Apr 2024)</a:t>
            </a:r>
            <a:endParaRPr sz="1400" dirty="0"/>
          </a:p>
        </p:txBody>
      </p:sp>
      <p:sp>
        <p:nvSpPr>
          <p:cNvPr id="141" name="Google Shape;141;p19"/>
          <p:cNvSpPr txBox="1"/>
          <p:nvPr/>
        </p:nvSpPr>
        <p:spPr>
          <a:xfrm>
            <a:off x="2651250" y="2864600"/>
            <a:ext cx="1681200" cy="492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000" dirty="0">
                <a:latin typeface="Calibri"/>
                <a:ea typeface="Calibri"/>
                <a:cs typeface="Calibri"/>
                <a:sym typeface="Calibri"/>
              </a:rPr>
              <a:t>442, 576 Rows</a:t>
            </a:r>
            <a:endParaRPr sz="2000" dirty="0">
              <a:latin typeface="Calibri"/>
              <a:ea typeface="Calibri"/>
              <a:cs typeface="Calibri"/>
              <a:sym typeface="Calibri"/>
            </a:endParaRPr>
          </a:p>
        </p:txBody>
      </p:sp>
      <p:sp>
        <p:nvSpPr>
          <p:cNvPr id="142" name="Google Shape;142;p19"/>
          <p:cNvSpPr txBox="1"/>
          <p:nvPr/>
        </p:nvSpPr>
        <p:spPr>
          <a:xfrm>
            <a:off x="4686105" y="2945562"/>
            <a:ext cx="1560600" cy="36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000" dirty="0">
                <a:latin typeface="Calibri"/>
                <a:ea typeface="Calibri"/>
                <a:cs typeface="Calibri"/>
                <a:sym typeface="Calibri"/>
              </a:rPr>
              <a:t>60 Attributes</a:t>
            </a:r>
            <a:endParaRPr sz="2000" dirty="0">
              <a:latin typeface="Calibri"/>
              <a:ea typeface="Calibri"/>
              <a:cs typeface="Calibri"/>
              <a:sym typeface="Calibri"/>
            </a:endParaRPr>
          </a:p>
        </p:txBody>
      </p:sp>
      <p:cxnSp>
        <p:nvCxnSpPr>
          <p:cNvPr id="143" name="Google Shape;143;p19"/>
          <p:cNvCxnSpPr/>
          <p:nvPr/>
        </p:nvCxnSpPr>
        <p:spPr>
          <a:xfrm rot="-5400000" flipH="1">
            <a:off x="4398150" y="1934100"/>
            <a:ext cx="1143000" cy="855300"/>
          </a:xfrm>
          <a:prstGeom prst="bentConnector3">
            <a:avLst>
              <a:gd name="adj1" fmla="val 50000"/>
            </a:avLst>
          </a:prstGeom>
          <a:noFill/>
          <a:ln w="9525" cap="flat" cmpd="sng">
            <a:solidFill>
              <a:schemeClr val="dk2"/>
            </a:solidFill>
            <a:prstDash val="solid"/>
            <a:round/>
            <a:headEnd type="none" w="med" len="med"/>
            <a:tailEnd type="none" w="med" len="med"/>
          </a:ln>
        </p:spPr>
      </p:cxnSp>
      <p:cxnSp>
        <p:nvCxnSpPr>
          <p:cNvPr id="144" name="Google Shape;144;p19"/>
          <p:cNvCxnSpPr/>
          <p:nvPr/>
        </p:nvCxnSpPr>
        <p:spPr>
          <a:xfrm rot="10800000">
            <a:off x="3746700" y="2361811"/>
            <a:ext cx="810300" cy="0"/>
          </a:xfrm>
          <a:prstGeom prst="straightConnector1">
            <a:avLst/>
          </a:prstGeom>
          <a:noFill/>
          <a:ln w="9525" cap="flat" cmpd="sng">
            <a:solidFill>
              <a:schemeClr val="dk2"/>
            </a:solidFill>
            <a:prstDash val="solid"/>
            <a:round/>
            <a:headEnd type="none" w="med" len="med"/>
            <a:tailEnd type="none" w="med" len="med"/>
          </a:ln>
        </p:spPr>
      </p:cxnSp>
      <p:cxnSp>
        <p:nvCxnSpPr>
          <p:cNvPr id="145" name="Google Shape;145;p19"/>
          <p:cNvCxnSpPr/>
          <p:nvPr/>
        </p:nvCxnSpPr>
        <p:spPr>
          <a:xfrm>
            <a:off x="3746700" y="2361811"/>
            <a:ext cx="0" cy="553200"/>
          </a:xfrm>
          <a:prstGeom prst="straightConnector1">
            <a:avLst/>
          </a:prstGeom>
          <a:noFill/>
          <a:ln w="9525" cap="flat" cmpd="sng">
            <a:solidFill>
              <a:schemeClr val="dk2"/>
            </a:solidFill>
            <a:prstDash val="solid"/>
            <a:round/>
            <a:headEnd type="none" w="med" len="med"/>
            <a:tailEnd type="none" w="med" len="med"/>
          </a:ln>
        </p:spPr>
      </p:cxnSp>
      <p:cxnSp>
        <p:nvCxnSpPr>
          <p:cNvPr id="147" name="Google Shape;147;p19"/>
          <p:cNvCxnSpPr/>
          <p:nvPr/>
        </p:nvCxnSpPr>
        <p:spPr>
          <a:xfrm>
            <a:off x="4525867" y="3305862"/>
            <a:ext cx="0" cy="420300"/>
          </a:xfrm>
          <a:prstGeom prst="straightConnector1">
            <a:avLst/>
          </a:prstGeom>
          <a:noFill/>
          <a:ln w="9525" cap="flat" cmpd="sng">
            <a:solidFill>
              <a:schemeClr val="dk2"/>
            </a:solidFill>
            <a:prstDash val="solid"/>
            <a:round/>
            <a:headEnd type="none" w="med" len="med"/>
            <a:tailEnd type="triangle" w="med" len="med"/>
          </a:ln>
        </p:spPr>
      </p:cxnSp>
      <p:pic>
        <p:nvPicPr>
          <p:cNvPr id="3" name="Picture 2">
            <a:extLst>
              <a:ext uri="{FF2B5EF4-FFF2-40B4-BE49-F238E27FC236}">
                <a16:creationId xmlns:a16="http://schemas.microsoft.com/office/drawing/2014/main" id="{6D22E741-460C-73E2-9568-C9012D1A1913}"/>
              </a:ext>
            </a:extLst>
          </p:cNvPr>
          <p:cNvPicPr>
            <a:picLocks noChangeAspect="1"/>
          </p:cNvPicPr>
          <p:nvPr/>
        </p:nvPicPr>
        <p:blipFill>
          <a:blip r:embed="rId3"/>
          <a:stretch>
            <a:fillRect/>
          </a:stretch>
        </p:blipFill>
        <p:spPr>
          <a:xfrm>
            <a:off x="1322910" y="3808774"/>
            <a:ext cx="3470527" cy="3045564"/>
          </a:xfrm>
          <a:prstGeom prst="rect">
            <a:avLst/>
          </a:prstGeom>
        </p:spPr>
      </p:pic>
      <p:pic>
        <p:nvPicPr>
          <p:cNvPr id="4" name="Picture 3">
            <a:extLst>
              <a:ext uri="{FF2B5EF4-FFF2-40B4-BE49-F238E27FC236}">
                <a16:creationId xmlns:a16="http://schemas.microsoft.com/office/drawing/2014/main" id="{248C8700-76FD-2F42-F108-6B670A4A9225}"/>
              </a:ext>
            </a:extLst>
          </p:cNvPr>
          <p:cNvPicPr>
            <a:picLocks noChangeAspect="1"/>
          </p:cNvPicPr>
          <p:nvPr/>
        </p:nvPicPr>
        <p:blipFill>
          <a:blip r:embed="rId4"/>
          <a:stretch>
            <a:fillRect/>
          </a:stretch>
        </p:blipFill>
        <p:spPr>
          <a:xfrm>
            <a:off x="4872177" y="3808774"/>
            <a:ext cx="3368236" cy="3045564"/>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19"/>
          <p:cNvSpPr txBox="1">
            <a:spLocks noGrp="1"/>
          </p:cNvSpPr>
          <p:nvPr>
            <p:ph type="title"/>
          </p:nvPr>
        </p:nvSpPr>
        <p:spPr>
          <a:xfrm>
            <a:off x="457200" y="274638"/>
            <a:ext cx="8229600" cy="11430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US" u="sng" dirty="0"/>
              <a:t>Pre Processing</a:t>
            </a:r>
            <a:endParaRPr u="sng" dirty="0"/>
          </a:p>
        </p:txBody>
      </p:sp>
      <p:graphicFrame>
        <p:nvGraphicFramePr>
          <p:cNvPr id="6" name="Diagram 5">
            <a:extLst>
              <a:ext uri="{FF2B5EF4-FFF2-40B4-BE49-F238E27FC236}">
                <a16:creationId xmlns:a16="http://schemas.microsoft.com/office/drawing/2014/main" id="{F2E2E918-A026-1ACB-AEC7-F99DBB98EE52}"/>
              </a:ext>
            </a:extLst>
          </p:cNvPr>
          <p:cNvGraphicFramePr/>
          <p:nvPr>
            <p:extLst>
              <p:ext uri="{D42A27DB-BD31-4B8C-83A1-F6EECF244321}">
                <p14:modId xmlns:p14="http://schemas.microsoft.com/office/powerpoint/2010/main" val="3175465118"/>
              </p:ext>
            </p:extLst>
          </p:nvPr>
        </p:nvGraphicFramePr>
        <p:xfrm>
          <a:off x="2633003" y="1899631"/>
          <a:ext cx="3877994" cy="103671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7" name="Diagram 6">
            <a:extLst>
              <a:ext uri="{FF2B5EF4-FFF2-40B4-BE49-F238E27FC236}">
                <a16:creationId xmlns:a16="http://schemas.microsoft.com/office/drawing/2014/main" id="{8CE462BD-1B9E-0F25-E6B7-84C3D367DB09}"/>
              </a:ext>
            </a:extLst>
          </p:cNvPr>
          <p:cNvGraphicFramePr/>
          <p:nvPr>
            <p:extLst>
              <p:ext uri="{D42A27DB-BD31-4B8C-83A1-F6EECF244321}">
                <p14:modId xmlns:p14="http://schemas.microsoft.com/office/powerpoint/2010/main" val="3381464478"/>
              </p:ext>
            </p:extLst>
          </p:nvPr>
        </p:nvGraphicFramePr>
        <p:xfrm>
          <a:off x="1524000" y="2867819"/>
          <a:ext cx="6096000" cy="2900362"/>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8" name="TextBox 7">
            <a:extLst>
              <a:ext uri="{FF2B5EF4-FFF2-40B4-BE49-F238E27FC236}">
                <a16:creationId xmlns:a16="http://schemas.microsoft.com/office/drawing/2014/main" id="{60D66DB8-2E61-1F44-6889-67A6241EDBB9}"/>
              </a:ext>
            </a:extLst>
          </p:cNvPr>
          <p:cNvSpPr txBox="1"/>
          <p:nvPr/>
        </p:nvSpPr>
        <p:spPr>
          <a:xfrm>
            <a:off x="2411730" y="2199059"/>
            <a:ext cx="708660" cy="369332"/>
          </a:xfrm>
          <a:prstGeom prst="rect">
            <a:avLst/>
          </a:prstGeom>
          <a:noFill/>
        </p:spPr>
        <p:txBody>
          <a:bodyPr wrap="square" rtlCol="0">
            <a:spAutoFit/>
          </a:bodyPr>
          <a:lstStyle/>
          <a:p>
            <a:r>
              <a:rPr lang="en-US" dirty="0"/>
              <a:t>70 %</a:t>
            </a:r>
          </a:p>
        </p:txBody>
      </p:sp>
      <p:sp>
        <p:nvSpPr>
          <p:cNvPr id="9" name="TextBox 8">
            <a:extLst>
              <a:ext uri="{FF2B5EF4-FFF2-40B4-BE49-F238E27FC236}">
                <a16:creationId xmlns:a16="http://schemas.microsoft.com/office/drawing/2014/main" id="{8374AE73-6040-703B-DDF9-CCE2FA20B053}"/>
              </a:ext>
            </a:extLst>
          </p:cNvPr>
          <p:cNvSpPr txBox="1"/>
          <p:nvPr/>
        </p:nvSpPr>
        <p:spPr>
          <a:xfrm>
            <a:off x="6002508" y="2383725"/>
            <a:ext cx="708660" cy="369332"/>
          </a:xfrm>
          <a:prstGeom prst="rect">
            <a:avLst/>
          </a:prstGeom>
          <a:noFill/>
        </p:spPr>
        <p:txBody>
          <a:bodyPr wrap="square" rtlCol="0">
            <a:spAutoFit/>
          </a:bodyPr>
          <a:lstStyle/>
          <a:p>
            <a:r>
              <a:rPr lang="en-US" dirty="0"/>
              <a:t>30 %</a:t>
            </a:r>
          </a:p>
        </p:txBody>
      </p:sp>
    </p:spTree>
    <p:extLst>
      <p:ext uri="{BB962C8B-B14F-4D97-AF65-F5344CB8AC3E}">
        <p14:creationId xmlns:p14="http://schemas.microsoft.com/office/powerpoint/2010/main" val="628044575"/>
      </p:ext>
    </p:extLst>
  </p:cSld>
  <p:clrMapOvr>
    <a:masterClrMapping/>
  </p:clrMapOvr>
</p:sld>
</file>

<file path=ppt/theme/theme1.xml><?xml version="1.0" encoding="utf-8"?>
<a:theme xmlns:a="http://schemas.openxmlformats.org/drawingml/2006/main" name="RyersonUniversity_MasterTemplate v1">
  <a:themeElements>
    <a:clrScheme name="Ryerson University">
      <a:dk1>
        <a:srgbClr val="000000"/>
      </a:dk1>
      <a:lt1>
        <a:srgbClr val="FFFFFF"/>
      </a:lt1>
      <a:dk2>
        <a:srgbClr val="004C9B"/>
      </a:dk2>
      <a:lt2>
        <a:srgbClr val="FFDC00"/>
      </a:lt2>
      <a:accent1>
        <a:srgbClr val="011E5E"/>
      </a:accent1>
      <a:accent2>
        <a:srgbClr val="1297EB"/>
      </a:accent2>
      <a:accent3>
        <a:srgbClr val="4CB4F1"/>
      </a:accent3>
      <a:accent4>
        <a:srgbClr val="FD9208"/>
      </a:accent4>
      <a:accent5>
        <a:srgbClr val="FEBC0D"/>
      </a:accent5>
      <a:accent6>
        <a:srgbClr val="FFEE0A"/>
      </a:accent6>
      <a:hlink>
        <a:srgbClr val="878787"/>
      </a:hlink>
      <a:folHlink>
        <a:srgbClr val="D0D0D0"/>
      </a:folHlink>
    </a:clrScheme>
    <a:fontScheme name="Arial-Times New Roman">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Times New Roman" panose="02020603050405020304"/>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RU Powerpoint Template STANDARD-2" id="{E4CFBEC6-3E8E-5945-8736-99F9812C87AC}" vid="{CE6ADFF2-644B-6C4B-B06A-D6790228603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RU Powerpoint Template STANDARD-Brand2.0</Template>
  <TotalTime>0</TotalTime>
  <Words>1498</Words>
  <Application>Microsoft Macintosh PowerPoint</Application>
  <PresentationFormat>On-screen Show (4:3)</PresentationFormat>
  <Paragraphs>212</Paragraphs>
  <Slides>28</Slides>
  <Notes>24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28</vt:i4>
      </vt:variant>
    </vt:vector>
  </HeadingPairs>
  <TitlesOfParts>
    <vt:vector size="34" baseType="lpstr">
      <vt:lpstr>Arial</vt:lpstr>
      <vt:lpstr>Calibri</vt:lpstr>
      <vt:lpstr>Cambria Math</vt:lpstr>
      <vt:lpstr>Lato</vt:lpstr>
      <vt:lpstr>Times New Roman</vt:lpstr>
      <vt:lpstr>RyersonUniversity_MasterTemplate v1</vt:lpstr>
      <vt:lpstr>Predicting the Hourly Wage of Full-Time Employees in Canada </vt:lpstr>
      <vt:lpstr>Work Flow</vt:lpstr>
      <vt:lpstr>OVERVIEW</vt:lpstr>
      <vt:lpstr>Project Scope</vt:lpstr>
      <vt:lpstr>Research Questions</vt:lpstr>
      <vt:lpstr>PowerPoint Presentation</vt:lpstr>
      <vt:lpstr>Data Understanding &amp; Preparation</vt:lpstr>
      <vt:lpstr>Understanding the Dataset</vt:lpstr>
      <vt:lpstr>Pre Processing</vt:lpstr>
      <vt:lpstr>Correlation Matrix</vt:lpstr>
      <vt:lpstr>Correlation Analysis</vt:lpstr>
      <vt:lpstr>Selected Features</vt:lpstr>
      <vt:lpstr>Random Forest Feature Importance</vt:lpstr>
      <vt:lpstr>Normality </vt:lpstr>
      <vt:lpstr>Assumptions of Linear Regression </vt:lpstr>
      <vt:lpstr>Outliers</vt:lpstr>
      <vt:lpstr>Outliers</vt:lpstr>
      <vt:lpstr>Other Processes Used</vt:lpstr>
      <vt:lpstr>MODELING</vt:lpstr>
      <vt:lpstr>Classification Before and After</vt:lpstr>
      <vt:lpstr>Non-Linear Regression Before and After</vt:lpstr>
      <vt:lpstr>Best Parameters</vt:lpstr>
      <vt:lpstr>Knowledge Induction</vt:lpstr>
      <vt:lpstr>Knowledge Induction</vt:lpstr>
      <vt:lpstr>Limitations </vt:lpstr>
      <vt:lpstr>Continuity </vt:lpstr>
      <vt:lpstr>Conclusion</vt:lpstr>
      <vt:lpstr>The End!</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2017-11-20T16:23:43Z</dcterms:created>
  <dcterms:modified xsi:type="dcterms:W3CDTF">2024-07-22T11:22:29Z</dcterms:modified>
</cp:coreProperties>
</file>